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6"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37C50-C465-4CF8-82CD-BF5E9914B46D}" v="31" dt="2022-10-06T03:08:25.871"/>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60"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08/11/2022</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08/11/2022</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230246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noProof="0" dirty="0">
                <a:solidFill>
                  <a:srgbClr val="FB1E33"/>
                </a:solidFill>
                <a:latin typeface="Kievit Offc Black" panose="020B0A04030101020102" pitchFamily="34" charset="77"/>
              </a:rPr>
              <a:t>JOBY Beamo™ Studio Background Light</a:t>
            </a:r>
          </a:p>
          <a:p>
            <a:pPr lvl="0">
              <a:defRPr/>
            </a:pPr>
            <a:r>
              <a:rPr lang="en-US" sz="1600" dirty="0">
                <a:latin typeface="Kievit Offc Black" panose="020B0A04030101020102" pitchFamily="34" charset="77"/>
                <a:ea typeface="Century Gothic"/>
                <a:cs typeface="Century Gothic"/>
              </a:rPr>
              <a:t>12-color background LED light for your YouTube home studio</a:t>
            </a:r>
          </a:p>
          <a:p>
            <a:pPr lvl="0">
              <a:defRPr/>
            </a:pPr>
            <a:r>
              <a:rPr lang="it-IT" sz="1600" b="1" dirty="0">
                <a:latin typeface="Kievit Offc Black" panose="020B0A04030101020102" pitchFamily="34" charset="77"/>
                <a:ea typeface="Century Gothic"/>
                <a:cs typeface="Century Gothic"/>
              </a:rPr>
              <a:t>JB01866-BWW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4662815"/>
          </a:xfrm>
          <a:prstGeom prst="rect">
            <a:avLst/>
          </a:prstGeom>
        </p:spPr>
        <p:txBody>
          <a:bodyPr wrap="square">
            <a:spAutoFit/>
          </a:bodyPr>
          <a:lstStyle/>
          <a:p>
            <a:pPr algn="just"/>
            <a:r>
              <a:rPr lang="en-US" sz="1100" b="1" dirty="0">
                <a:latin typeface="KievitOT-Book" panose="020B0604030101020102" pitchFamily="34" charset="0"/>
                <a:cs typeface="Arial" panose="020B0604020202020204" pitchFamily="34" charset="0"/>
              </a:rPr>
              <a:t>Multi-color LED background light that makes your YouTube videos pop.</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The Beamo™ Studio Background Light is a one-of-a-kind LED light that helps to color your video background without using background paper or paint.</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With 10 brightness levels and 12 colors adjustability, this small LED light projects wide angle light beam to any walls or objects and make them colorful. Powered by USB, this low-heat light allows you to record videos or live-stream for a prolonged period without worrying battery live. The USB-C to USB-A cable is also detachable if you wish to use a longer one of your own.</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The built-in tilting stand allows you to angle it to the most challenging angles. You can even screw it (screw not included) on the wall by using the cut out of the base. It also connects to the </a:t>
            </a:r>
            <a:r>
              <a:rPr lang="en-US" sz="1100" dirty="0" err="1">
                <a:latin typeface="KievitOT-Book" panose="020B0604030101020102" pitchFamily="34" charset="0"/>
                <a:cs typeface="Arial" panose="020B0604020202020204" pitchFamily="34" charset="0"/>
              </a:rPr>
              <a:t>GorillaPod</a:t>
            </a:r>
            <a:r>
              <a:rPr lang="en-US" sz="1100" dirty="0">
                <a:latin typeface="KievitOT-Book" panose="020B0604030101020102" pitchFamily="34" charset="0"/>
                <a:cs typeface="Arial" panose="020B0604020202020204" pitchFamily="34" charset="0"/>
              </a:rPr>
              <a:t>® or any tripod, when need be, to provide flexible placement.</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Get one and up your content game today!</a:t>
            </a:r>
          </a:p>
          <a:p>
            <a:pPr algn="just"/>
            <a:endParaRPr lang="en-US" sz="1100" b="1" dirty="0">
              <a:latin typeface="KievitOT-Book" panose="020B0604030101020102" pitchFamily="34" charset="0"/>
              <a:cs typeface="Arial" panose="020B0604020202020204" pitchFamily="34" charset="0"/>
            </a:endParaRPr>
          </a:p>
          <a:p>
            <a:r>
              <a:rPr lang="en-US" sz="1100" b="1" dirty="0">
                <a:latin typeface="KievitOT-Book" panose="020B0604030101020102" pitchFamily="34" charset="0"/>
                <a:cs typeface="Arial" panose="020B0604020202020204" pitchFamily="34" charset="0"/>
              </a:rPr>
              <a:t>Materials: </a:t>
            </a:r>
            <a:r>
              <a:rPr lang="en-GB" sz="1100" dirty="0">
                <a:latin typeface="KievitOT-Book" panose="020B0604030101020102" pitchFamily="34" charset="0"/>
                <a:cs typeface="Arial" panose="020B0604020202020204" pitchFamily="34" charset="0"/>
              </a:rPr>
              <a:t>ABS</a:t>
            </a:r>
          </a:p>
          <a:p>
            <a:endParaRPr lang="en-GB" sz="1100" dirty="0">
              <a:latin typeface="KievitOT-Book" panose="020B0604030101020102" pitchFamily="34" charset="0"/>
              <a:cs typeface="Arial" panose="020B0604020202020204" pitchFamily="34" charset="0"/>
            </a:endParaRPr>
          </a:p>
          <a:p>
            <a:r>
              <a:rPr lang="en-GB" sz="1100" b="1" dirty="0">
                <a:latin typeface="KievitOT-Book" panose="020B0604030101020102" pitchFamily="34" charset="0"/>
                <a:cs typeface="Arial" panose="020B0604020202020204" pitchFamily="34" charset="0"/>
              </a:rPr>
              <a:t>Lux @ 0.5m</a:t>
            </a:r>
            <a:r>
              <a:rPr lang="en-GB" sz="1100" dirty="0">
                <a:latin typeface="KievitOT-Book" panose="020B0604030101020102" pitchFamily="34" charset="0"/>
                <a:cs typeface="Arial" panose="020B0604020202020204" pitchFamily="34" charset="0"/>
              </a:rPr>
              <a:t>: </a:t>
            </a:r>
            <a:r>
              <a:rPr lang="en-US" sz="1100" dirty="0">
                <a:latin typeface="KievitOT-Book" panose="020B0604030101020102" pitchFamily="34" charset="0"/>
                <a:cs typeface="Arial" panose="020B0604020202020204" pitchFamily="34" charset="0"/>
              </a:rPr>
              <a:t>90 (Red color) ±10%</a:t>
            </a: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What’s in the box: </a:t>
            </a:r>
            <a:r>
              <a:rPr lang="en-US" altLang="en-US" sz="1100" dirty="0">
                <a:latin typeface="KievitOT-Book" panose="020B0604030101020102" pitchFamily="34" charset="0"/>
                <a:cs typeface="Arial" panose="020B0604020202020204" pitchFamily="34" charset="0"/>
              </a:rPr>
              <a:t>Background light &amp; USB power cable</a:t>
            </a:r>
            <a:endParaRPr lang="en-US" sz="1100" dirty="0">
              <a:latin typeface="KievitOT-Book" panose="020B0604030101020102" pitchFamily="34" charset="0"/>
              <a:cs typeface="Arial" panose="020B0604020202020204" pitchFamily="34" charset="0"/>
            </a:endParaRP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sp>
        <p:nvSpPr>
          <p:cNvPr id="40" name="Google Shape;638;p43">
            <a:extLst>
              <a:ext uri="{FF2B5EF4-FFF2-40B4-BE49-F238E27FC236}">
                <a16:creationId xmlns:a16="http://schemas.microsoft.com/office/drawing/2014/main" id="{40C8C2D7-3379-D7FE-3260-6F864F2E600E}"/>
              </a:ext>
            </a:extLst>
          </p:cNvPr>
          <p:cNvSpPr txBox="1"/>
          <p:nvPr/>
        </p:nvSpPr>
        <p:spPr>
          <a:xfrm>
            <a:off x="4561625" y="1942757"/>
            <a:ext cx="2943610" cy="1625115"/>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FB1E33"/>
                </a:solidFill>
                <a:latin typeface="Kievit Offc Black" panose="020B0A04030101020102" pitchFamily="34" charset="77"/>
                <a:ea typeface="Century Gothic"/>
                <a:cs typeface="Century Gothic"/>
                <a:sym typeface="Century Gothic"/>
              </a:rPr>
              <a:t>10 brightness levels and 12 colors</a:t>
            </a:r>
            <a:br>
              <a:rPr lang="en-US" sz="2200" b="1" dirty="0">
                <a:solidFill>
                  <a:srgbClr val="FB1E33"/>
                </a:solidFill>
                <a:latin typeface="Kievit Offc Black" panose="020B0A04030101020102" pitchFamily="34" charset="77"/>
                <a:ea typeface="Century Gothic"/>
                <a:cs typeface="Century Gothic"/>
                <a:sym typeface="Century Gothic"/>
              </a:rPr>
            </a:br>
            <a:r>
              <a:rPr lang="en-US" sz="1150" dirty="0">
                <a:latin typeface="KievitOT-Book" panose="020B0604030101020102" pitchFamily="34" charset="0"/>
                <a:cs typeface="Arial" panose="020B0604020202020204" pitchFamily="34" charset="0"/>
              </a:rPr>
              <a:t>for creative lighting effect</a:t>
            </a:r>
          </a:p>
        </p:txBody>
      </p:sp>
      <p:grpSp>
        <p:nvGrpSpPr>
          <p:cNvPr id="41" name="Gruppo 7">
            <a:extLst>
              <a:ext uri="{FF2B5EF4-FFF2-40B4-BE49-F238E27FC236}">
                <a16:creationId xmlns:a16="http://schemas.microsoft.com/office/drawing/2014/main" id="{282367F0-2304-334F-1AC0-5F5F5DAB8DF6}"/>
              </a:ext>
            </a:extLst>
          </p:cNvPr>
          <p:cNvGrpSpPr/>
          <p:nvPr/>
        </p:nvGrpSpPr>
        <p:grpSpPr>
          <a:xfrm>
            <a:off x="4814802" y="1878972"/>
            <a:ext cx="2271361" cy="156023"/>
            <a:chOff x="6189271" y="5307930"/>
            <a:chExt cx="1738006" cy="116358"/>
          </a:xfrm>
          <a:solidFill>
            <a:srgbClr val="FB1E33"/>
          </a:solidFill>
        </p:grpSpPr>
        <p:cxnSp>
          <p:nvCxnSpPr>
            <p:cNvPr id="42" name="Google Shape;681;p43">
              <a:extLst>
                <a:ext uri="{FF2B5EF4-FFF2-40B4-BE49-F238E27FC236}">
                  <a16:creationId xmlns:a16="http://schemas.microsoft.com/office/drawing/2014/main" id="{90BF171E-F668-EA08-7240-81A121C5166D}"/>
                </a:ext>
              </a:extLst>
            </p:cNvPr>
            <p:cNvCxnSpPr>
              <a:cxnSpLocks/>
            </p:cNvCxnSpPr>
            <p:nvPr userDrawn="1"/>
          </p:nvCxnSpPr>
          <p:spPr>
            <a:xfrm>
              <a:off x="6189271" y="5366110"/>
              <a:ext cx="1738005" cy="0"/>
            </a:xfrm>
            <a:prstGeom prst="straightConnector1">
              <a:avLst/>
            </a:prstGeom>
            <a:grpFill/>
            <a:ln w="38100" cap="rnd" cmpd="sng">
              <a:solidFill>
                <a:srgbClr val="FB1E33"/>
              </a:solidFill>
              <a:prstDash val="solid"/>
              <a:round/>
              <a:headEnd type="none" w="med" len="med"/>
              <a:tailEnd type="none" w="med" len="med"/>
            </a:ln>
          </p:spPr>
        </p:cxnSp>
        <p:sp>
          <p:nvSpPr>
            <p:cNvPr id="43" name="Google Shape;682;p43">
              <a:extLst>
                <a:ext uri="{FF2B5EF4-FFF2-40B4-BE49-F238E27FC236}">
                  <a16:creationId xmlns:a16="http://schemas.microsoft.com/office/drawing/2014/main" id="{9F29CBE1-F449-5B32-93D3-24FE6E278841}"/>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 name="Google Shape;638;p43">
            <a:extLst>
              <a:ext uri="{FF2B5EF4-FFF2-40B4-BE49-F238E27FC236}">
                <a16:creationId xmlns:a16="http://schemas.microsoft.com/office/drawing/2014/main" id="{5070010E-1A84-25AC-428C-DC0C74CA029D}"/>
              </a:ext>
            </a:extLst>
          </p:cNvPr>
          <p:cNvSpPr txBox="1"/>
          <p:nvPr/>
        </p:nvSpPr>
        <p:spPr>
          <a:xfrm>
            <a:off x="4481506" y="4871370"/>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Built-in tilting light stand</a:t>
            </a:r>
            <a:br>
              <a:rPr lang="en-US" sz="2200" b="1" dirty="0">
                <a:solidFill>
                  <a:srgbClr val="FB1E33"/>
                </a:solidFill>
                <a:latin typeface="Kievit Offc Black" panose="020B0A04030101020102" pitchFamily="34" charset="77"/>
                <a:ea typeface="Century Gothic"/>
                <a:cs typeface="Century Gothic"/>
                <a:sym typeface="Century Gothic"/>
              </a:rPr>
            </a:br>
            <a:r>
              <a:rPr lang="en-US" sz="1100" dirty="0">
                <a:latin typeface="KievitOT-Book" panose="020B0604030101020102" pitchFamily="34" charset="0"/>
                <a:cs typeface="Arial" panose="020B0604020202020204" pitchFamily="34" charset="0"/>
              </a:rPr>
              <a:t> for creative lighting</a:t>
            </a:r>
          </a:p>
        </p:txBody>
      </p:sp>
      <p:grpSp>
        <p:nvGrpSpPr>
          <p:cNvPr id="50" name="Gruppo 7">
            <a:extLst>
              <a:ext uri="{FF2B5EF4-FFF2-40B4-BE49-F238E27FC236}">
                <a16:creationId xmlns:a16="http://schemas.microsoft.com/office/drawing/2014/main" id="{D833DD60-6A04-C994-772B-3C0704DDF245}"/>
              </a:ext>
            </a:extLst>
          </p:cNvPr>
          <p:cNvGrpSpPr/>
          <p:nvPr/>
        </p:nvGrpSpPr>
        <p:grpSpPr>
          <a:xfrm>
            <a:off x="4625341" y="4750583"/>
            <a:ext cx="2514294" cy="144843"/>
            <a:chOff x="5823159" y="5328252"/>
            <a:chExt cx="2166583" cy="75716"/>
          </a:xfrm>
          <a:solidFill>
            <a:srgbClr val="FB1E33"/>
          </a:solidFill>
        </p:grpSpPr>
        <p:cxnSp>
          <p:nvCxnSpPr>
            <p:cNvPr id="51" name="Google Shape;681;p43">
              <a:extLst>
                <a:ext uri="{FF2B5EF4-FFF2-40B4-BE49-F238E27FC236}">
                  <a16:creationId xmlns:a16="http://schemas.microsoft.com/office/drawing/2014/main" id="{ADF6C1BD-D520-6E96-9BDE-4816D748D6A6}"/>
                </a:ext>
              </a:extLst>
            </p:cNvPr>
            <p:cNvCxnSpPr>
              <a:cxnSpLocks/>
            </p:cNvCxnSpPr>
            <p:nvPr userDrawn="1"/>
          </p:nvCxnSpPr>
          <p:spPr>
            <a:xfrm>
              <a:off x="5823159" y="5366110"/>
              <a:ext cx="2104118" cy="0"/>
            </a:xfrm>
            <a:prstGeom prst="straightConnector1">
              <a:avLst/>
            </a:prstGeom>
            <a:grpFill/>
            <a:ln w="38100" cap="rnd" cmpd="sng">
              <a:solidFill>
                <a:srgbClr val="FB1E33"/>
              </a:solidFill>
              <a:prstDash val="solid"/>
              <a:round/>
              <a:headEnd type="none" w="med" len="med"/>
              <a:tailEnd type="none" w="med" len="med"/>
            </a:ln>
          </p:spPr>
        </p:cxnSp>
        <p:sp>
          <p:nvSpPr>
            <p:cNvPr id="52" name="Google Shape;682;p43">
              <a:extLst>
                <a:ext uri="{FF2B5EF4-FFF2-40B4-BE49-F238E27FC236}">
                  <a16:creationId xmlns:a16="http://schemas.microsoft.com/office/drawing/2014/main" id="{96DEE273-CB89-C4A7-B4D4-1E7B60CB48D6}"/>
                </a:ext>
              </a:extLst>
            </p:cNvPr>
            <p:cNvSpPr/>
            <p:nvPr userDrawn="1"/>
          </p:nvSpPr>
          <p:spPr>
            <a:xfrm>
              <a:off x="7873384" y="5328252"/>
              <a:ext cx="116358" cy="75716"/>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 name="Google Shape;638;p43">
            <a:extLst>
              <a:ext uri="{FF2B5EF4-FFF2-40B4-BE49-F238E27FC236}">
                <a16:creationId xmlns:a16="http://schemas.microsoft.com/office/drawing/2014/main" id="{DFBC89F1-7CF7-13B2-827C-386733BE30E7}"/>
              </a:ext>
            </a:extLst>
          </p:cNvPr>
          <p:cNvSpPr txBox="1"/>
          <p:nvPr/>
        </p:nvSpPr>
        <p:spPr>
          <a:xfrm>
            <a:off x="10291991" y="4781602"/>
            <a:ext cx="1959281" cy="1102524"/>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Connects to </a:t>
            </a:r>
            <a:r>
              <a:rPr lang="en-US" sz="2200" b="1" dirty="0" err="1">
                <a:solidFill>
                  <a:srgbClr val="FB1E33"/>
                </a:solidFill>
                <a:latin typeface="Kievit Offc Black" panose="020B0A04030101020102" pitchFamily="34" charset="77"/>
                <a:ea typeface="Century Gothic"/>
                <a:cs typeface="Century Gothic"/>
                <a:sym typeface="Century Gothic"/>
              </a:rPr>
              <a:t>GorillaPod</a:t>
            </a:r>
            <a:r>
              <a:rPr lang="en-US" sz="2200" b="1" dirty="0">
                <a:solidFill>
                  <a:srgbClr val="FB1E33"/>
                </a:solidFill>
                <a:latin typeface="Kievit Offc Black" panose="020B0A04030101020102" pitchFamily="34" charset="77"/>
                <a:ea typeface="Century Gothic"/>
                <a:cs typeface="Century Gothic"/>
                <a:sym typeface="Century Gothic"/>
              </a:rPr>
              <a:t>®</a:t>
            </a:r>
            <a:br>
              <a:rPr lang="en-US" sz="2200" b="1" dirty="0">
                <a:solidFill>
                  <a:srgbClr val="FB1E33"/>
                </a:solidFill>
                <a:latin typeface="Kievit Offc Black" panose="020B0A04030101020102" pitchFamily="34" charset="77"/>
                <a:ea typeface="Century Gothic"/>
                <a:cs typeface="Century Gothic"/>
                <a:sym typeface="Century Gothic"/>
              </a:rPr>
            </a:br>
            <a:r>
              <a:rPr lang="en-US" sz="1150" dirty="0">
                <a:latin typeface="KievitOT-Book" panose="020B0604030101020102" pitchFamily="34" charset="0"/>
                <a:cs typeface="Arial" panose="020B0604020202020204" pitchFamily="34" charset="0"/>
              </a:rPr>
              <a:t>or any tripods for flexible placement</a:t>
            </a:r>
            <a:br>
              <a:rPr lang="en-US" sz="1150" dirty="0">
                <a:latin typeface="KievitOT-Book" panose="020B0604030101020102" pitchFamily="34" charset="0"/>
                <a:cs typeface="Arial" panose="020B0604020202020204" pitchFamily="34" charset="0"/>
              </a:rPr>
            </a:br>
            <a:endParaRPr lang="en-US" sz="1150" dirty="0">
              <a:latin typeface="KievitOT-Book" panose="020B0604030101020102" pitchFamily="34" charset="0"/>
              <a:cs typeface="Arial" panose="020B0604020202020204" pitchFamily="34" charset="0"/>
            </a:endParaRPr>
          </a:p>
          <a:p>
            <a:pPr marL="171450" marR="0" lvl="0" indent="-171450" fontAlgn="base">
              <a:lnSpc>
                <a:spcPct val="100000"/>
              </a:lnSpc>
              <a:spcBef>
                <a:spcPct val="0"/>
              </a:spcBef>
              <a:spcAft>
                <a:spcPct val="0"/>
              </a:spcAft>
              <a:buClrTx/>
              <a:buSzTx/>
              <a:buFont typeface="Arial" panose="020B0604020202020204" pitchFamily="34" charset="0"/>
              <a:buChar char="•"/>
              <a:tabLst/>
              <a:defRPr/>
            </a:pPr>
            <a:endParaRPr lang="en-US" sz="1150" dirty="0">
              <a:latin typeface="KievitOT-Book" panose="020B0604030101020102" pitchFamily="34" charset="0"/>
              <a:cs typeface="Arial" panose="020B0604020202020204" pitchFamily="34" charset="0"/>
            </a:endParaRPr>
          </a:p>
        </p:txBody>
      </p:sp>
      <p:grpSp>
        <p:nvGrpSpPr>
          <p:cNvPr id="10" name="Gruppo 10">
            <a:extLst>
              <a:ext uri="{FF2B5EF4-FFF2-40B4-BE49-F238E27FC236}">
                <a16:creationId xmlns:a16="http://schemas.microsoft.com/office/drawing/2014/main" id="{3AF3CEA7-D78C-6329-704A-E4F2BAAD4071}"/>
              </a:ext>
            </a:extLst>
          </p:cNvPr>
          <p:cNvGrpSpPr/>
          <p:nvPr/>
        </p:nvGrpSpPr>
        <p:grpSpPr>
          <a:xfrm rot="10800000">
            <a:off x="9976014" y="4652441"/>
            <a:ext cx="2063587" cy="103422"/>
            <a:chOff x="5324642" y="5307930"/>
            <a:chExt cx="2602635" cy="116358"/>
          </a:xfrm>
          <a:solidFill>
            <a:srgbClr val="FB1E33"/>
          </a:solidFill>
        </p:grpSpPr>
        <p:cxnSp>
          <p:nvCxnSpPr>
            <p:cNvPr id="15" name="Google Shape;681;p43">
              <a:extLst>
                <a:ext uri="{FF2B5EF4-FFF2-40B4-BE49-F238E27FC236}">
                  <a16:creationId xmlns:a16="http://schemas.microsoft.com/office/drawing/2014/main" id="{2279EEE5-825E-DCB5-9C20-66B59EAAC1B6}"/>
                </a:ext>
              </a:extLst>
            </p:cNvPr>
            <p:cNvCxnSpPr>
              <a:cxnSpLocks/>
            </p:cNvCxnSpPr>
            <p:nvPr userDrawn="1"/>
          </p:nvCxnSpPr>
          <p:spPr>
            <a:xfrm rot="10800000" flipH="1">
              <a:off x="5324642" y="5366110"/>
              <a:ext cx="2602635"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80606CBF-0FD4-F1F2-6095-6678633482A9}"/>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 name="Picture 5" descr="Icon&#10;&#10;Description automatically generated">
            <a:extLst>
              <a:ext uri="{FF2B5EF4-FFF2-40B4-BE49-F238E27FC236}">
                <a16:creationId xmlns:a16="http://schemas.microsoft.com/office/drawing/2014/main" id="{0B6BA2F9-730A-334E-45A9-585A505F6157}"/>
              </a:ext>
            </a:extLst>
          </p:cNvPr>
          <p:cNvPicPr>
            <a:picLocks noChangeAspect="1"/>
          </p:cNvPicPr>
          <p:nvPr/>
        </p:nvPicPr>
        <p:blipFill>
          <a:blip r:embed="rId3"/>
          <a:stretch>
            <a:fillRect/>
          </a:stretch>
        </p:blipFill>
        <p:spPr>
          <a:xfrm>
            <a:off x="5509873" y="882797"/>
            <a:ext cx="4587559" cy="2936038"/>
          </a:xfrm>
          <a:prstGeom prst="rect">
            <a:avLst/>
          </a:prstGeom>
        </p:spPr>
      </p:pic>
      <p:sp>
        <p:nvSpPr>
          <p:cNvPr id="2" name="Google Shape;638;p43">
            <a:extLst>
              <a:ext uri="{FF2B5EF4-FFF2-40B4-BE49-F238E27FC236}">
                <a16:creationId xmlns:a16="http://schemas.microsoft.com/office/drawing/2014/main" id="{91495EF5-D250-A311-6CC7-BBEA2151F60A}"/>
              </a:ext>
            </a:extLst>
          </p:cNvPr>
          <p:cNvSpPr txBox="1"/>
          <p:nvPr/>
        </p:nvSpPr>
        <p:spPr>
          <a:xfrm>
            <a:off x="9458994" y="1074824"/>
            <a:ext cx="2792278" cy="1102525"/>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Add color</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algn="r">
              <a:defRPr/>
            </a:pPr>
            <a:r>
              <a:rPr lang="en-US" sz="1100" dirty="0">
                <a:latin typeface="KievitOT-Book" panose="020B0604030101020102" pitchFamily="34" charset="0"/>
                <a:cs typeface="Arial" panose="020B0604020202020204" pitchFamily="34" charset="0"/>
              </a:rPr>
              <a:t>to the background walls or objects for special effects</a:t>
            </a:r>
            <a:endParaRPr lang="en-GB" sz="1100" dirty="0">
              <a:latin typeface="KievitOT-Book" panose="020B0604030101020102" pitchFamily="34" charset="0"/>
              <a:cs typeface="Arial" panose="020B0604020202020204" pitchFamily="34" charset="0"/>
            </a:endParaRPr>
          </a:p>
        </p:txBody>
      </p:sp>
      <p:pic>
        <p:nvPicPr>
          <p:cNvPr id="9" name="Picture 8" descr="A picture containing traffic, light, outdoor, stop&#10;&#10;Description automatically generated">
            <a:extLst>
              <a:ext uri="{FF2B5EF4-FFF2-40B4-BE49-F238E27FC236}">
                <a16:creationId xmlns:a16="http://schemas.microsoft.com/office/drawing/2014/main" id="{5C300557-54C3-E14D-34DD-28CDD9923E0C}"/>
              </a:ext>
            </a:extLst>
          </p:cNvPr>
          <p:cNvPicPr>
            <a:picLocks noChangeAspect="1"/>
          </p:cNvPicPr>
          <p:nvPr/>
        </p:nvPicPr>
        <p:blipFill>
          <a:blip r:embed="rId4"/>
          <a:stretch>
            <a:fillRect/>
          </a:stretch>
        </p:blipFill>
        <p:spPr>
          <a:xfrm>
            <a:off x="9705518" y="2766627"/>
            <a:ext cx="1521282" cy="1043165"/>
          </a:xfrm>
          <a:prstGeom prst="rect">
            <a:avLst/>
          </a:prstGeom>
        </p:spPr>
      </p:pic>
      <p:pic>
        <p:nvPicPr>
          <p:cNvPr id="12" name="Picture 11" descr="A picture containing dark&#10;&#10;Description automatically generated">
            <a:extLst>
              <a:ext uri="{FF2B5EF4-FFF2-40B4-BE49-F238E27FC236}">
                <a16:creationId xmlns:a16="http://schemas.microsoft.com/office/drawing/2014/main" id="{9CD0BA51-87DB-80B5-D6B5-ED75F95448EA}"/>
              </a:ext>
            </a:extLst>
          </p:cNvPr>
          <p:cNvPicPr>
            <a:picLocks noChangeAspect="1"/>
          </p:cNvPicPr>
          <p:nvPr/>
        </p:nvPicPr>
        <p:blipFill>
          <a:blip r:embed="rId5"/>
          <a:stretch>
            <a:fillRect/>
          </a:stretch>
        </p:blipFill>
        <p:spPr>
          <a:xfrm>
            <a:off x="6578017" y="3330587"/>
            <a:ext cx="2453148" cy="2453148"/>
          </a:xfrm>
          <a:prstGeom prst="rect">
            <a:avLst/>
          </a:prstGeom>
        </p:spPr>
      </p:pic>
      <p:pic>
        <p:nvPicPr>
          <p:cNvPr id="14" name="Picture 13" descr="A light bulb with a black background&#10;&#10;Description automatically generated with low confidence">
            <a:extLst>
              <a:ext uri="{FF2B5EF4-FFF2-40B4-BE49-F238E27FC236}">
                <a16:creationId xmlns:a16="http://schemas.microsoft.com/office/drawing/2014/main" id="{D613F737-092A-6700-8B2D-5FF5EE3E1CB4}"/>
              </a:ext>
            </a:extLst>
          </p:cNvPr>
          <p:cNvPicPr>
            <a:picLocks noChangeAspect="1"/>
          </p:cNvPicPr>
          <p:nvPr/>
        </p:nvPicPr>
        <p:blipFill>
          <a:blip r:embed="rId6"/>
          <a:stretch>
            <a:fillRect/>
          </a:stretch>
        </p:blipFill>
        <p:spPr>
          <a:xfrm>
            <a:off x="8487650" y="4002816"/>
            <a:ext cx="2070452" cy="1910855"/>
          </a:xfrm>
          <a:prstGeom prst="rect">
            <a:avLst/>
          </a:prstGeom>
        </p:spPr>
      </p:pic>
      <p:pic>
        <p:nvPicPr>
          <p:cNvPr id="20" name="Picture 19">
            <a:extLst>
              <a:ext uri="{FF2B5EF4-FFF2-40B4-BE49-F238E27FC236}">
                <a16:creationId xmlns:a16="http://schemas.microsoft.com/office/drawing/2014/main" id="{7B5176FE-C781-2B0F-9197-784B0362CBA7}"/>
              </a:ext>
            </a:extLst>
          </p:cNvPr>
          <p:cNvPicPr>
            <a:picLocks noChangeAspect="1"/>
          </p:cNvPicPr>
          <p:nvPr/>
        </p:nvPicPr>
        <p:blipFill>
          <a:blip r:embed="rId7"/>
          <a:stretch>
            <a:fillRect/>
          </a:stretch>
        </p:blipFill>
        <p:spPr>
          <a:xfrm>
            <a:off x="9705518" y="1703855"/>
            <a:ext cx="973874" cy="973874"/>
          </a:xfrm>
          <a:prstGeom prst="rect">
            <a:avLst/>
          </a:prstGeom>
        </p:spPr>
      </p:pic>
      <p:grpSp>
        <p:nvGrpSpPr>
          <p:cNvPr id="19" name="Gruppo 10">
            <a:extLst>
              <a:ext uri="{FF2B5EF4-FFF2-40B4-BE49-F238E27FC236}">
                <a16:creationId xmlns:a16="http://schemas.microsoft.com/office/drawing/2014/main" id="{30708635-4B5E-DF0B-0122-AC235970835F}"/>
              </a:ext>
            </a:extLst>
          </p:cNvPr>
          <p:cNvGrpSpPr/>
          <p:nvPr/>
        </p:nvGrpSpPr>
        <p:grpSpPr>
          <a:xfrm rot="10800000">
            <a:off x="10511366" y="1796247"/>
            <a:ext cx="1680632" cy="119772"/>
            <a:chOff x="6355784" y="5319704"/>
            <a:chExt cx="1616444" cy="89723"/>
          </a:xfrm>
          <a:solidFill>
            <a:srgbClr val="FB1E33"/>
          </a:solidFill>
        </p:grpSpPr>
        <p:cxnSp>
          <p:nvCxnSpPr>
            <p:cNvPr id="21" name="Google Shape;681;p43">
              <a:extLst>
                <a:ext uri="{FF2B5EF4-FFF2-40B4-BE49-F238E27FC236}">
                  <a16:creationId xmlns:a16="http://schemas.microsoft.com/office/drawing/2014/main" id="{60FE9AEA-1E7A-AA59-3EE3-51A9D28A0F58}"/>
                </a:ext>
              </a:extLst>
            </p:cNvPr>
            <p:cNvCxnSpPr>
              <a:cxnSpLocks/>
            </p:cNvCxnSpPr>
            <p:nvPr userDrawn="1"/>
          </p:nvCxnSpPr>
          <p:spPr>
            <a:xfrm rot="10800000" flipH="1">
              <a:off x="6355784" y="5366110"/>
              <a:ext cx="1571493" cy="0"/>
            </a:xfrm>
            <a:prstGeom prst="straightConnector1">
              <a:avLst/>
            </a:prstGeom>
            <a:grpFill/>
            <a:ln w="38100" cap="rnd" cmpd="sng">
              <a:solidFill>
                <a:srgbClr val="FB1E33"/>
              </a:solidFill>
              <a:prstDash val="solid"/>
              <a:round/>
              <a:headEnd type="none" w="med" len="med"/>
              <a:tailEnd type="none" w="med" len="med"/>
            </a:ln>
          </p:spPr>
        </p:cxnSp>
        <p:sp>
          <p:nvSpPr>
            <p:cNvPr id="32" name="Google Shape;682;p43">
              <a:extLst>
                <a:ext uri="{FF2B5EF4-FFF2-40B4-BE49-F238E27FC236}">
                  <a16:creationId xmlns:a16="http://schemas.microsoft.com/office/drawing/2014/main" id="{18AF5ED0-5932-83B9-B814-F71C7EE786A2}"/>
                </a:ext>
              </a:extLst>
            </p:cNvPr>
            <p:cNvSpPr/>
            <p:nvPr userDrawn="1"/>
          </p:nvSpPr>
          <p:spPr>
            <a:xfrm>
              <a:off x="7855870" y="5319704"/>
              <a:ext cx="116358" cy="89723"/>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405904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261</Words>
  <Application>Microsoft Office PowerPoint</Application>
  <PresentationFormat>Breitbild</PresentationFormat>
  <Paragraphs>25</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2022-11-08T12:14:05Z</dcterms:modified>
</cp:coreProperties>
</file>