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303" r:id="rId2"/>
    <p:sldId id="297" r:id="rId3"/>
  </p:sldIdLst>
  <p:sldSz cx="12192000" cy="6858000"/>
  <p:notesSz cx="7315200" cy="9601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DFD6"/>
    <a:srgbClr val="FB1E33"/>
    <a:srgbClr val="FDD8A6"/>
    <a:srgbClr val="F8F25C"/>
    <a:srgbClr val="95DFD5"/>
    <a:srgbClr val="08CE84"/>
    <a:srgbClr val="2B2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D04655-4AD1-4AB4-AA65-AAD7A586B3C4}" v="177" dt="2023-10-09T13:03:42.283"/>
  </p1510:revLst>
</p1510:revInfo>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33" autoAdjust="0"/>
  </p:normalViewPr>
  <p:slideViewPr>
    <p:cSldViewPr snapToGrid="0">
      <p:cViewPr varScale="1">
        <p:scale>
          <a:sx n="68" d="100"/>
          <a:sy n="68" d="100"/>
        </p:scale>
        <p:origin x="32" y="2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B18FD53-9E3D-444D-B995-50F0617054C2}"/>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a:extLst>
              <a:ext uri="{FF2B5EF4-FFF2-40B4-BE49-F238E27FC236}">
                <a16:creationId xmlns:a16="http://schemas.microsoft.com/office/drawing/2014/main" id="{B1C22566-2D57-7743-B5FF-F12780D42E8F}"/>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79C76B0-95AF-2749-B39A-0031CE9C6D92}" type="datetimeFigureOut">
              <a:rPr lang="it-IT" smtClean="0"/>
              <a:t>14/11/2023</a:t>
            </a:fld>
            <a:endParaRPr lang="it-IT"/>
          </a:p>
        </p:txBody>
      </p:sp>
      <p:sp>
        <p:nvSpPr>
          <p:cNvPr id="4" name="Segnaposto piè di pagina 3">
            <a:extLst>
              <a:ext uri="{FF2B5EF4-FFF2-40B4-BE49-F238E27FC236}">
                <a16:creationId xmlns:a16="http://schemas.microsoft.com/office/drawing/2014/main" id="{1BF71C7A-3EE2-0746-809C-0955AFC3DA2F}"/>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5" name="Segnaposto numero diapositiva 4">
            <a:extLst>
              <a:ext uri="{FF2B5EF4-FFF2-40B4-BE49-F238E27FC236}">
                <a16:creationId xmlns:a16="http://schemas.microsoft.com/office/drawing/2014/main" id="{A7C7E220-0D82-8B48-AD6E-19C7AD6F6F2E}"/>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B37A1D1-AAA6-A646-93DD-592A754C4E81}" type="slidenum">
              <a:rPr lang="it-IT" smtClean="0"/>
              <a:t>‹Nr.›</a:t>
            </a:fld>
            <a:endParaRPr lang="it-IT"/>
          </a:p>
        </p:txBody>
      </p:sp>
    </p:spTree>
    <p:extLst>
      <p:ext uri="{BB962C8B-B14F-4D97-AF65-F5344CB8AC3E}">
        <p14:creationId xmlns:p14="http://schemas.microsoft.com/office/powerpoint/2010/main" val="171798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9EF0C7E-EC4F-6748-ADA7-842963F9B797}" type="datetimeFigureOut">
              <a:rPr lang="it-IT" smtClean="0"/>
              <a:t>14/11/2023</a:t>
            </a:fld>
            <a:endParaRPr lang="it-IT"/>
          </a:p>
        </p:txBody>
      </p:sp>
      <p:sp>
        <p:nvSpPr>
          <p:cNvPr id="4" name="Segnaposto immagin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it-IT"/>
          </a:p>
        </p:txBody>
      </p:sp>
      <p:sp>
        <p:nvSpPr>
          <p:cNvPr id="5" name="Segnaposto note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7" name="Segnaposto numero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CFD1CB1-E36E-6B42-AA63-100080F73479}" type="slidenum">
              <a:rPr lang="it-IT" smtClean="0"/>
              <a:t>‹Nr.›</a:t>
            </a:fld>
            <a:endParaRPr lang="it-IT"/>
          </a:p>
        </p:txBody>
      </p:sp>
    </p:spTree>
    <p:extLst>
      <p:ext uri="{BB962C8B-B14F-4D97-AF65-F5344CB8AC3E}">
        <p14:creationId xmlns:p14="http://schemas.microsoft.com/office/powerpoint/2010/main" val="257179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FD1CB1-E36E-6B42-AA63-100080F73479}" type="slidenum">
              <a:rPr lang="it-IT" smtClean="0"/>
              <a:t>1</a:t>
            </a:fld>
            <a:endParaRPr lang="it-IT"/>
          </a:p>
        </p:txBody>
      </p:sp>
    </p:spTree>
    <p:extLst>
      <p:ext uri="{BB962C8B-B14F-4D97-AF65-F5344CB8AC3E}">
        <p14:creationId xmlns:p14="http://schemas.microsoft.com/office/powerpoint/2010/main" val="1368754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apositiva titolo">
    <p:bg>
      <p:bgPr>
        <a:solidFill>
          <a:srgbClr val="08CE84"/>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E5F28BA-8E26-C24A-B014-40C94A1CE911}"/>
              </a:ext>
            </a:extLst>
          </p:cNvPr>
          <p:cNvPicPr>
            <a:picLocks noChangeAspect="1"/>
          </p:cNvPicPr>
          <p:nvPr userDrawn="1"/>
        </p:nvPicPr>
        <p:blipFill>
          <a:blip r:embed="rId2"/>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193050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apositiva titolo">
    <p:bg>
      <p:bgPr>
        <a:solidFill>
          <a:srgbClr val="FDD8A6"/>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A62C80E-1F36-114D-BB2A-FED876BF24D4}"/>
              </a:ext>
            </a:extLst>
          </p:cNvPr>
          <p:cNvPicPr>
            <a:picLocks noChangeAspect="1"/>
          </p:cNvPicPr>
          <p:nvPr userDrawn="1"/>
        </p:nvPicPr>
        <p:blipFill>
          <a:blip r:embed="rId2"/>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338234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106438"/>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DFD6"/>
        </a:solidFill>
        <a:effectLst/>
      </p:bgPr>
    </p:bg>
    <p:spTree>
      <p:nvGrpSpPr>
        <p:cNvPr id="1" name=""/>
        <p:cNvGrpSpPr/>
        <p:nvPr/>
      </p:nvGrpSpPr>
      <p:grpSpPr>
        <a:xfrm>
          <a:off x="0" y="0"/>
          <a:ext cx="0" cy="0"/>
          <a:chOff x="0" y="0"/>
          <a:chExt cx="0" cy="0"/>
        </a:xfrm>
      </p:grpSpPr>
      <p:sp>
        <p:nvSpPr>
          <p:cNvPr id="7" name="Oval 6"/>
          <p:cNvSpPr/>
          <p:nvPr/>
        </p:nvSpPr>
        <p:spPr>
          <a:xfrm>
            <a:off x="6033789" y="708475"/>
            <a:ext cx="5515507" cy="55155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ttangolo 2">
            <a:extLst>
              <a:ext uri="{FF2B5EF4-FFF2-40B4-BE49-F238E27FC236}">
                <a16:creationId xmlns:a16="http://schemas.microsoft.com/office/drawing/2014/main" id="{A4D07B6A-D6A4-2949-AB49-763E9F93A504}"/>
              </a:ext>
            </a:extLst>
          </p:cNvPr>
          <p:cNvSpPr/>
          <p:nvPr/>
        </p:nvSpPr>
        <p:spPr>
          <a:xfrm>
            <a:off x="479376" y="125848"/>
            <a:ext cx="12241360" cy="1077218"/>
          </a:xfrm>
          <a:prstGeom prst="rect">
            <a:avLst/>
          </a:prstGeom>
        </p:spPr>
        <p:txBody>
          <a:bodyPr wrap="square">
            <a:spAutoFit/>
          </a:bodyPr>
          <a:lstStyle/>
          <a:p>
            <a:pPr lvl="0">
              <a:defRPr/>
            </a:pPr>
            <a:r>
              <a:rPr lang="en-GB" sz="3200" spc="-150" noProof="0" dirty="0">
                <a:solidFill>
                  <a:srgbClr val="FB1E33"/>
                </a:solidFill>
                <a:latin typeface="Kievit Offc Black" panose="020B0A04030101020102" pitchFamily="34" charset="77"/>
              </a:rPr>
              <a:t>JOBY </a:t>
            </a:r>
            <a:r>
              <a:rPr lang="en-GB" sz="3200" spc="-150" noProof="0" dirty="0" err="1">
                <a:solidFill>
                  <a:srgbClr val="FB1E33"/>
                </a:solidFill>
                <a:latin typeface="Kievit Offc Black" panose="020B0A04030101020102" pitchFamily="34" charset="77"/>
              </a:rPr>
              <a:t>SeaPal</a:t>
            </a:r>
            <a:r>
              <a:rPr lang="en-GB" sz="3200" spc="-150" noProof="0" dirty="0">
                <a:solidFill>
                  <a:srgbClr val="FB1E33"/>
                </a:solidFill>
                <a:latin typeface="Kievit Offc Black" panose="020B0A04030101020102" pitchFamily="34" charset="77"/>
              </a:rPr>
              <a:t> Waterproof Case</a:t>
            </a:r>
            <a:endParaRPr lang="en-US" sz="3200" spc="-150" noProof="0" dirty="0">
              <a:solidFill>
                <a:srgbClr val="FB1E33"/>
              </a:solidFill>
              <a:latin typeface="Kievit Offc Black" panose="020B0A04030101020102" pitchFamily="34" charset="77"/>
            </a:endParaRPr>
          </a:p>
          <a:p>
            <a:pPr lvl="0">
              <a:defRPr/>
            </a:pPr>
            <a:r>
              <a:rPr lang="en-US" sz="1600" dirty="0">
                <a:latin typeface="Kievit Offc Black" panose="020B0A04030101020102" pitchFamily="34" charset="77"/>
                <a:ea typeface="Century Gothic"/>
                <a:cs typeface="Century Gothic"/>
              </a:rPr>
              <a:t>Waterproof Phone Case for Action Content Creation</a:t>
            </a:r>
            <a:endParaRPr lang="it-IT" sz="1600" dirty="0">
              <a:latin typeface="Kievit Offc Black" panose="020B0A04030101020102" pitchFamily="34" charset="77"/>
              <a:ea typeface="Century Gothic"/>
              <a:cs typeface="Century Gothic"/>
            </a:endParaRPr>
          </a:p>
          <a:p>
            <a:pPr lvl="0">
              <a:defRPr/>
            </a:pPr>
            <a:r>
              <a:rPr lang="it-IT" sz="1600" dirty="0">
                <a:latin typeface="Kievit Offc Black" panose="020B0A04030101020102" pitchFamily="34" charset="77"/>
                <a:ea typeface="Century Gothic"/>
                <a:cs typeface="Century Gothic"/>
              </a:rPr>
              <a:t>JB01948-BWW</a:t>
            </a:r>
          </a:p>
        </p:txBody>
      </p:sp>
      <p:sp>
        <p:nvSpPr>
          <p:cNvPr id="18" name="Rettangolo 17">
            <a:extLst>
              <a:ext uri="{FF2B5EF4-FFF2-40B4-BE49-F238E27FC236}">
                <a16:creationId xmlns:a16="http://schemas.microsoft.com/office/drawing/2014/main" id="{952769E6-A92F-5547-8418-F2DC5B0964B6}"/>
              </a:ext>
            </a:extLst>
          </p:cNvPr>
          <p:cNvSpPr/>
          <p:nvPr/>
        </p:nvSpPr>
        <p:spPr>
          <a:xfrm>
            <a:off x="443391" y="1239117"/>
            <a:ext cx="4078231" cy="5170646"/>
          </a:xfrm>
          <a:prstGeom prst="rect">
            <a:avLst/>
          </a:prstGeom>
        </p:spPr>
        <p:txBody>
          <a:bodyPr wrap="square">
            <a:spAutoFit/>
          </a:bodyPr>
          <a:lstStyle/>
          <a:p>
            <a:r>
              <a:rPr lang="en-US" sz="1100" dirty="0">
                <a:latin typeface="KievitOT-Book" panose="020B0604030101020102" pitchFamily="34" charset="0"/>
                <a:cs typeface="Arial" panose="020B0604020202020204" pitchFamily="34" charset="0"/>
              </a:rPr>
              <a:t>The ultimate Smartphone waterproof, shockproof and dustproof housing, SeaPal is the tool you need to get in the water and give your content the WOW factor you’ve always wanted. Never miss any opportunities leaving your phone behind on the boat, shore or by the pool worried about water damage, let SeaPal transform the way you think about capturing the underwater moments you’ve always dreamed of using the camera you already know and love.</a:t>
            </a:r>
          </a:p>
          <a:p>
            <a:endParaRPr lang="en-US" sz="1100" dirty="0">
              <a:latin typeface="KievitOT-Book" panose="020B0604030101020102" pitchFamily="34" charset="0"/>
              <a:cs typeface="Arial" panose="020B0604020202020204" pitchFamily="34" charset="0"/>
            </a:endParaRPr>
          </a:p>
          <a:p>
            <a:r>
              <a:rPr lang="en-US" sz="1100" dirty="0">
                <a:latin typeface="KievitOT-Book" panose="020B0604030101020102" pitchFamily="34" charset="0"/>
                <a:cs typeface="Arial" panose="020B0604020202020204" pitchFamily="34" charset="0"/>
              </a:rPr>
              <a:t>JOBY has partnered with </a:t>
            </a:r>
            <a:r>
              <a:rPr lang="en-US" sz="1100" dirty="0" err="1">
                <a:latin typeface="KievitOT-Book" panose="020B0604030101020102" pitchFamily="34" charset="0"/>
                <a:cs typeface="Arial" panose="020B0604020202020204" pitchFamily="34" charset="0"/>
              </a:rPr>
              <a:t>AquaTech</a:t>
            </a:r>
            <a:r>
              <a:rPr lang="en-US" sz="1100" dirty="0">
                <a:latin typeface="KievitOT-Book" panose="020B0604030101020102" pitchFamily="34" charset="0"/>
                <a:cs typeface="Arial" panose="020B0604020202020204" pitchFamily="34" charset="0"/>
              </a:rPr>
              <a:t>, who has been making water housings for the world’s best ocean photographers for over 20 years. We took all of that knowledge and experience and created SeaPal. Whether you're surfing, snorkeling, fishing, freediving, kayaking or just taking photos of the kids in the backyard pool, the SeaPal protects your phone and lets you focus on getting the perfect shot.</a:t>
            </a:r>
          </a:p>
          <a:p>
            <a:endParaRPr lang="en-US" sz="1100" dirty="0">
              <a:latin typeface="KievitOT-Book" panose="020B0604030101020102" pitchFamily="34" charset="0"/>
              <a:cs typeface="Arial" panose="020B0604020202020204" pitchFamily="34" charset="0"/>
            </a:endParaRPr>
          </a:p>
          <a:p>
            <a:r>
              <a:rPr lang="en-US" sz="1100" dirty="0">
                <a:latin typeface="KievitOT-Book" panose="020B0604030101020102" pitchFamily="34" charset="0"/>
                <a:cs typeface="Arial" panose="020B0604020202020204" pitchFamily="34" charset="0"/>
              </a:rPr>
              <a:t>Take your content creation to new levels with SeaPal and your phone. SeaPal supports all the latest features of the iPhone and Samsung Galaxy S series phones. No 3rd party apps required. Just use your phone, your way. </a:t>
            </a:r>
          </a:p>
          <a:p>
            <a:br>
              <a:rPr lang="en-US" sz="1100" dirty="0">
                <a:latin typeface="KievitOT-Book" panose="020B0604030101020102" pitchFamily="34" charset="0"/>
                <a:cs typeface="Arial" panose="020B0604020202020204" pitchFamily="34" charset="0"/>
              </a:rPr>
            </a:br>
            <a:r>
              <a:rPr lang="en-US" sz="1100" b="1" dirty="0">
                <a:latin typeface="KievitOT-Book" panose="020B0604030101020102" pitchFamily="34" charset="0"/>
                <a:cs typeface="Arial" panose="020B0604020202020204" pitchFamily="34" charset="0"/>
              </a:rPr>
              <a:t>Materials </a:t>
            </a:r>
            <a:br>
              <a:rPr lang="en-US" sz="1100" dirty="0">
                <a:latin typeface="KievitOT-Book" panose="020B0604030101020102" pitchFamily="34" charset="0"/>
                <a:cs typeface="Arial" panose="020B0604020202020204" pitchFamily="34" charset="0"/>
              </a:rPr>
            </a:br>
            <a:r>
              <a:rPr lang="en-US" sz="1100" dirty="0">
                <a:latin typeface="KievitOT-Book" panose="020B0604030101020102" pitchFamily="34" charset="0"/>
                <a:cs typeface="Arial" panose="020B0604020202020204" pitchFamily="34" charset="0"/>
              </a:rPr>
              <a:t>Glass Filled Polycarbonate, Stainless Steel, Glass, TPU</a:t>
            </a:r>
            <a:endParaRPr lang="en-GB" sz="1100" dirty="0">
              <a:highlight>
                <a:srgbClr val="000080"/>
              </a:highlight>
              <a:latin typeface="KievitOT-Book" panose="020B0604030101020102" pitchFamily="34" charset="0"/>
              <a:cs typeface="Arial" panose="020B0604020202020204" pitchFamily="34" charset="0"/>
            </a:endParaRPr>
          </a:p>
          <a:p>
            <a:endParaRPr lang="en-US" altLang="en-US" sz="1100" b="1" dirty="0">
              <a:latin typeface="KievitOT-Book" panose="020B0604030101020102" pitchFamily="34" charset="0"/>
              <a:cs typeface="Arial" panose="020B0604020202020204" pitchFamily="34" charset="0"/>
            </a:endParaRPr>
          </a:p>
          <a:p>
            <a:pPr lvl="0" eaLnBrk="0" fontAlgn="base" hangingPunct="0">
              <a:spcBef>
                <a:spcPct val="0"/>
              </a:spcBef>
              <a:spcAft>
                <a:spcPct val="0"/>
              </a:spcAft>
            </a:pPr>
            <a:r>
              <a:rPr lang="en-US" altLang="en-US" sz="1100" b="1" dirty="0">
                <a:latin typeface="KievitOT-Book" panose="020B0604030101020102" pitchFamily="34" charset="0"/>
                <a:cs typeface="Arial" panose="020B0604020202020204" pitchFamily="34" charset="0"/>
              </a:rPr>
              <a:t>Dimensions: 14</a:t>
            </a:r>
            <a:r>
              <a:rPr lang="en-US" altLang="en-US" sz="1100" dirty="0">
                <a:latin typeface="KievitOT-Book" panose="020B0604030101020102" pitchFamily="34" charset="0"/>
                <a:cs typeface="Arial" panose="020B0604020202020204" pitchFamily="34" charset="0"/>
              </a:rPr>
              <a:t>x6x24cm(5.3x2.5x9.5in)</a:t>
            </a:r>
          </a:p>
          <a:p>
            <a:pPr lvl="0" eaLnBrk="0" fontAlgn="base" hangingPunct="0">
              <a:spcBef>
                <a:spcPct val="0"/>
              </a:spcBef>
              <a:spcAft>
                <a:spcPct val="0"/>
              </a:spcAft>
            </a:pPr>
            <a:endParaRPr lang="en-US" altLang="en-US" sz="1100" dirty="0">
              <a:latin typeface="KievitOT-Book" panose="020B0604030101020102" pitchFamily="34" charset="0"/>
              <a:cs typeface="Arial" panose="020B0604020202020204" pitchFamily="34" charset="0"/>
            </a:endParaRPr>
          </a:p>
          <a:p>
            <a:pPr lvl="0" eaLnBrk="0" fontAlgn="base" hangingPunct="0">
              <a:spcBef>
                <a:spcPct val="0"/>
              </a:spcBef>
              <a:spcAft>
                <a:spcPct val="0"/>
              </a:spcAft>
            </a:pPr>
            <a:r>
              <a:rPr lang="en-US" altLang="en-US" sz="1100" b="1" dirty="0">
                <a:latin typeface="KievitOT-Book" panose="020B0604030101020102" pitchFamily="34" charset="0"/>
                <a:cs typeface="Arial" panose="020B0604020202020204" pitchFamily="34" charset="0"/>
              </a:rPr>
              <a:t>Net Weight: 570</a:t>
            </a:r>
            <a:r>
              <a:rPr lang="en-US" altLang="en-US" sz="1100" dirty="0">
                <a:latin typeface="KievitOT-Book" panose="020B0604030101020102" pitchFamily="34" charset="0"/>
                <a:cs typeface="Arial" panose="020B0604020202020204" pitchFamily="34" charset="0"/>
              </a:rPr>
              <a:t>g (1.26 </a:t>
            </a:r>
            <a:r>
              <a:rPr lang="en-US" altLang="en-US" sz="1100" dirty="0" err="1">
                <a:latin typeface="KievitOT-Book" panose="020B0604030101020102" pitchFamily="34" charset="0"/>
                <a:cs typeface="Arial" panose="020B0604020202020204" pitchFamily="34" charset="0"/>
              </a:rPr>
              <a:t>lbs</a:t>
            </a:r>
            <a:r>
              <a:rPr lang="en-US" altLang="en-US" sz="1100" dirty="0">
                <a:latin typeface="KievitOT-Book" panose="020B0604030101020102" pitchFamily="34" charset="0"/>
                <a:cs typeface="Arial" panose="020B0604020202020204" pitchFamily="34" charset="0"/>
              </a:rPr>
              <a:t>)</a:t>
            </a:r>
            <a:br>
              <a:rPr lang="en-US" altLang="en-US" sz="1100" dirty="0">
                <a:latin typeface="KievitOT-Book" panose="020B0604030101020102" pitchFamily="34" charset="0"/>
                <a:cs typeface="Arial" panose="020B0604020202020204" pitchFamily="34" charset="0"/>
              </a:rPr>
            </a:br>
            <a:endParaRPr lang="en-US" sz="1100" dirty="0">
              <a:latin typeface="KievitOT-Book" panose="020B0604030101020102"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KievitOT-Book" panose="020B0604030101020102" pitchFamily="34" charset="0"/>
                <a:cs typeface="Arial" panose="020B0604020202020204" pitchFamily="34" charset="0"/>
              </a:rPr>
              <a:t>Manufacture Warranty </a:t>
            </a:r>
            <a:br>
              <a:rPr lang="en-US" sz="1100" dirty="0">
                <a:latin typeface="KievitOT-Book" panose="020B0604030101020102" pitchFamily="34" charset="0"/>
                <a:cs typeface="Arial" panose="020B0604020202020204" pitchFamily="34" charset="0"/>
              </a:rPr>
            </a:br>
            <a:r>
              <a:rPr lang="en-US" sz="1100" dirty="0">
                <a:latin typeface="KievitOT-Book" panose="020B0604030101020102" pitchFamily="34" charset="0"/>
                <a:cs typeface="Arial" panose="020B0604020202020204" pitchFamily="34" charset="0"/>
              </a:rPr>
              <a:t>One Year Warranty</a:t>
            </a:r>
          </a:p>
        </p:txBody>
      </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rPr>
              <a:t>Sell Sheet</a:t>
            </a:r>
            <a:endParaRPr kumimoji="0" lang="it-IT" sz="12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endParaRPr>
          </a:p>
        </p:txBody>
      </p:sp>
      <p:grpSp>
        <p:nvGrpSpPr>
          <p:cNvPr id="5" name="Group 4">
            <a:extLst>
              <a:ext uri="{FF2B5EF4-FFF2-40B4-BE49-F238E27FC236}">
                <a16:creationId xmlns:a16="http://schemas.microsoft.com/office/drawing/2014/main" id="{A2521C73-574F-2B1E-6A74-C30120AE31AF}"/>
              </a:ext>
            </a:extLst>
          </p:cNvPr>
          <p:cNvGrpSpPr/>
          <p:nvPr/>
        </p:nvGrpSpPr>
        <p:grpSpPr>
          <a:xfrm>
            <a:off x="9227442" y="4726888"/>
            <a:ext cx="3041485" cy="1102524"/>
            <a:chOff x="9834465" y="2096569"/>
            <a:chExt cx="2220525" cy="1102524"/>
          </a:xfrm>
        </p:grpSpPr>
        <p:sp>
          <p:nvSpPr>
            <p:cNvPr id="23" name="Google Shape;638;p43">
              <a:extLst>
                <a:ext uri="{FF2B5EF4-FFF2-40B4-BE49-F238E27FC236}">
                  <a16:creationId xmlns:a16="http://schemas.microsoft.com/office/drawing/2014/main" id="{F432EC35-4CE7-6D40-B598-B17B65820021}"/>
                </a:ext>
              </a:extLst>
            </p:cNvPr>
            <p:cNvSpPr txBox="1"/>
            <p:nvPr/>
          </p:nvSpPr>
          <p:spPr>
            <a:xfrm>
              <a:off x="9834465" y="2096569"/>
              <a:ext cx="2220525" cy="1102524"/>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b="1" dirty="0">
                  <a:solidFill>
                    <a:srgbClr val="FB1E33"/>
                  </a:solidFill>
                  <a:latin typeface="Kievit Offc Black" panose="020B0A04030101020102" pitchFamily="34" charset="77"/>
                  <a:ea typeface="Century Gothic"/>
                  <a:cs typeface="Century Gothic"/>
                  <a:sym typeface="Century Gothic"/>
                </a:rPr>
                <a:t>Full touchscreen access</a:t>
              </a:r>
              <a:endParaRPr kumimoji="0"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marL="17145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supports iPhone's Macro &amp; Cinematic Mode</a:t>
              </a:r>
              <a:r>
                <a:rPr lang="en-GB" sz="1150" dirty="0">
                  <a:latin typeface="KievitOT-Book" panose="020B0604030101020102" pitchFamily="34" charset="0"/>
                  <a:cs typeface="Arial" panose="020B0604020202020204" pitchFamily="34" charset="0"/>
                </a:rPr>
                <a:t>, RAW</a:t>
              </a:r>
              <a:br>
                <a:rPr lang="en-US" sz="1150" dirty="0">
                  <a:latin typeface="KievitOT-Book" panose="020B0604030101020102" pitchFamily="34" charset="0"/>
                  <a:cs typeface="Arial" panose="020B0604020202020204" pitchFamily="34" charset="0"/>
                </a:rPr>
              </a:br>
              <a:endParaRPr lang="en-US" sz="1150" dirty="0">
                <a:latin typeface="KievitOT-Book" panose="020B0604030101020102" pitchFamily="34" charset="0"/>
                <a:cs typeface="Arial" panose="020B0604020202020204" pitchFamily="34" charset="0"/>
              </a:endParaRPr>
            </a:p>
            <a:p>
              <a:pPr marL="171450" marR="0" lvl="0" indent="-171450" fontAlgn="base">
                <a:lnSpc>
                  <a:spcPct val="100000"/>
                </a:lnSpc>
                <a:spcBef>
                  <a:spcPct val="0"/>
                </a:spcBef>
                <a:spcAft>
                  <a:spcPct val="0"/>
                </a:spcAft>
                <a:buClrTx/>
                <a:buSzTx/>
                <a:buFont typeface="Arial" panose="020B0604020202020204" pitchFamily="34" charset="0"/>
                <a:buChar char="•"/>
                <a:tabLst/>
                <a:defRPr/>
              </a:pPr>
              <a:endParaRPr lang="en-US" sz="1150" dirty="0">
                <a:latin typeface="KievitOT-Book" panose="020B0604030101020102" pitchFamily="34" charset="0"/>
                <a:cs typeface="Arial" panose="020B0604020202020204" pitchFamily="34" charset="0"/>
              </a:endParaRPr>
            </a:p>
          </p:txBody>
        </p:sp>
        <p:grpSp>
          <p:nvGrpSpPr>
            <p:cNvPr id="33" name="Gruppo 10">
              <a:extLst>
                <a:ext uri="{FF2B5EF4-FFF2-40B4-BE49-F238E27FC236}">
                  <a16:creationId xmlns:a16="http://schemas.microsoft.com/office/drawing/2014/main" id="{6071BA90-AB65-DD4A-947A-36C59E1108F8}"/>
                </a:ext>
              </a:extLst>
            </p:cNvPr>
            <p:cNvGrpSpPr/>
            <p:nvPr/>
          </p:nvGrpSpPr>
          <p:grpSpPr>
            <a:xfrm rot="10800000">
              <a:off x="10046890" y="2110690"/>
              <a:ext cx="1884101" cy="103422"/>
              <a:chOff x="5551013" y="5307930"/>
              <a:chExt cx="2376264" cy="116358"/>
            </a:xfrm>
            <a:solidFill>
              <a:srgbClr val="FB1E33"/>
            </a:solidFill>
          </p:grpSpPr>
          <p:cxnSp>
            <p:nvCxnSpPr>
              <p:cNvPr id="34" name="Google Shape;681;p43">
                <a:extLst>
                  <a:ext uri="{FF2B5EF4-FFF2-40B4-BE49-F238E27FC236}">
                    <a16:creationId xmlns:a16="http://schemas.microsoft.com/office/drawing/2014/main" id="{0B293867-4921-1A43-8D44-BD1A4A2ED161}"/>
                  </a:ext>
                </a:extLst>
              </p:cNvPr>
              <p:cNvCxnSpPr>
                <a:cxnSpLocks/>
              </p:cNvCxnSpPr>
              <p:nvPr userDrawn="1"/>
            </p:nvCxnSpPr>
            <p:spPr>
              <a:xfrm rot="10800000" flipH="1">
                <a:off x="5551013" y="5366110"/>
                <a:ext cx="2376264" cy="0"/>
              </a:xfrm>
              <a:prstGeom prst="straightConnector1">
                <a:avLst/>
              </a:prstGeom>
              <a:grpFill/>
              <a:ln w="38100" cap="rnd" cmpd="sng">
                <a:solidFill>
                  <a:srgbClr val="FB1E33"/>
                </a:solidFill>
                <a:prstDash val="solid"/>
                <a:round/>
                <a:headEnd type="none" w="med" len="med"/>
                <a:tailEnd type="none" w="med" len="med"/>
              </a:ln>
            </p:spPr>
          </p:cxnSp>
          <p:sp>
            <p:nvSpPr>
              <p:cNvPr id="35" name="Google Shape;682;p43">
                <a:extLst>
                  <a:ext uri="{FF2B5EF4-FFF2-40B4-BE49-F238E27FC236}">
                    <a16:creationId xmlns:a16="http://schemas.microsoft.com/office/drawing/2014/main" id="{79871E51-C32D-5E45-A22B-A135FA8A0D0D}"/>
                  </a:ext>
                </a:extLst>
              </p:cNvPr>
              <p:cNvSpPr/>
              <p:nvPr userDrawn="1"/>
            </p:nvSpPr>
            <p:spPr>
              <a:xfrm>
                <a:off x="7810919"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 name="Google Shape;638;p43">
            <a:extLst>
              <a:ext uri="{FF2B5EF4-FFF2-40B4-BE49-F238E27FC236}">
                <a16:creationId xmlns:a16="http://schemas.microsoft.com/office/drawing/2014/main" id="{A60ECAAD-CF0E-CD9E-2CBE-D3F1473C7B11}"/>
              </a:ext>
            </a:extLst>
          </p:cNvPr>
          <p:cNvSpPr txBox="1"/>
          <p:nvPr/>
        </p:nvSpPr>
        <p:spPr>
          <a:xfrm>
            <a:off x="10400243" y="6537365"/>
            <a:ext cx="1791757" cy="320635"/>
          </a:xfrm>
          <a:prstGeom prst="rect">
            <a:avLst/>
          </a:prstGeom>
          <a:noFill/>
          <a:ln>
            <a:noFill/>
          </a:ln>
        </p:spPr>
        <p:txBody>
          <a:bodyPr spcFirstLastPara="1" wrap="square" lIns="91425" tIns="91425" rIns="91425" bIns="91425" anchor="t" anchorCtr="0">
            <a:noAutofit/>
          </a:bodyPr>
          <a:lstStyle/>
          <a:p>
            <a:pPr>
              <a:defRPr/>
            </a:pPr>
            <a:r>
              <a:rPr lang="en-US" sz="1150" dirty="0">
                <a:latin typeface="KievitOT-Book" panose="020B0604030101020102" pitchFamily="34" charset="0"/>
                <a:cs typeface="Arial" panose="020B0604020202020204" pitchFamily="34" charset="0"/>
              </a:rPr>
              <a:t>*Excluding iPhone 13 Mini</a:t>
            </a:r>
          </a:p>
        </p:txBody>
      </p:sp>
      <p:pic>
        <p:nvPicPr>
          <p:cNvPr id="20" name="Picture 19">
            <a:extLst>
              <a:ext uri="{FF2B5EF4-FFF2-40B4-BE49-F238E27FC236}">
                <a16:creationId xmlns:a16="http://schemas.microsoft.com/office/drawing/2014/main" id="{0CC00594-3396-F116-68D6-66B7D1BC3DB9}"/>
              </a:ext>
            </a:extLst>
          </p:cNvPr>
          <p:cNvPicPr>
            <a:picLocks noChangeAspect="1"/>
          </p:cNvPicPr>
          <p:nvPr/>
        </p:nvPicPr>
        <p:blipFill rotWithShape="1">
          <a:blip r:embed="rId3"/>
          <a:srcRect t="14497" b="11266"/>
          <a:stretch/>
        </p:blipFill>
        <p:spPr>
          <a:xfrm>
            <a:off x="6486686" y="2966762"/>
            <a:ext cx="2028355" cy="2003627"/>
          </a:xfrm>
          <a:prstGeom prst="flowChartConnector">
            <a:avLst/>
          </a:prstGeom>
        </p:spPr>
      </p:pic>
      <p:pic>
        <p:nvPicPr>
          <p:cNvPr id="32" name="Picture 31">
            <a:extLst>
              <a:ext uri="{FF2B5EF4-FFF2-40B4-BE49-F238E27FC236}">
                <a16:creationId xmlns:a16="http://schemas.microsoft.com/office/drawing/2014/main" id="{1E78129E-5219-5CDD-3D18-922600A4C4B6}"/>
              </a:ext>
            </a:extLst>
          </p:cNvPr>
          <p:cNvPicPr>
            <a:picLocks noChangeAspect="1"/>
          </p:cNvPicPr>
          <p:nvPr/>
        </p:nvPicPr>
        <p:blipFill>
          <a:blip r:embed="rId4"/>
          <a:stretch>
            <a:fillRect/>
          </a:stretch>
        </p:blipFill>
        <p:spPr>
          <a:xfrm>
            <a:off x="7212753" y="1213069"/>
            <a:ext cx="2711032" cy="1834858"/>
          </a:xfrm>
          <a:prstGeom prst="rect">
            <a:avLst/>
          </a:prstGeom>
        </p:spPr>
      </p:pic>
      <p:pic>
        <p:nvPicPr>
          <p:cNvPr id="37" name="Picture 36">
            <a:extLst>
              <a:ext uri="{FF2B5EF4-FFF2-40B4-BE49-F238E27FC236}">
                <a16:creationId xmlns:a16="http://schemas.microsoft.com/office/drawing/2014/main" id="{4E0D321E-CCB7-9BE0-26F4-0352F626A5D9}"/>
              </a:ext>
            </a:extLst>
          </p:cNvPr>
          <p:cNvPicPr>
            <a:picLocks noChangeAspect="1"/>
          </p:cNvPicPr>
          <p:nvPr/>
        </p:nvPicPr>
        <p:blipFill>
          <a:blip r:embed="rId5"/>
          <a:stretch>
            <a:fillRect/>
          </a:stretch>
        </p:blipFill>
        <p:spPr>
          <a:xfrm>
            <a:off x="8850846" y="3394279"/>
            <a:ext cx="2220525" cy="1265544"/>
          </a:xfrm>
          <a:prstGeom prst="rect">
            <a:avLst/>
          </a:prstGeom>
        </p:spPr>
      </p:pic>
      <p:grpSp>
        <p:nvGrpSpPr>
          <p:cNvPr id="8" name="Group 7">
            <a:extLst>
              <a:ext uri="{FF2B5EF4-FFF2-40B4-BE49-F238E27FC236}">
                <a16:creationId xmlns:a16="http://schemas.microsoft.com/office/drawing/2014/main" id="{6D8001CC-F951-DAE9-E568-40D4D9146F6F}"/>
              </a:ext>
            </a:extLst>
          </p:cNvPr>
          <p:cNvGrpSpPr/>
          <p:nvPr/>
        </p:nvGrpSpPr>
        <p:grpSpPr>
          <a:xfrm>
            <a:off x="4317345" y="3701329"/>
            <a:ext cx="2555919" cy="1090543"/>
            <a:chOff x="4317345" y="3701329"/>
            <a:chExt cx="2555919" cy="1090543"/>
          </a:xfrm>
        </p:grpSpPr>
        <p:sp>
          <p:nvSpPr>
            <p:cNvPr id="24" name="Google Shape;638;p43">
              <a:extLst>
                <a:ext uri="{FF2B5EF4-FFF2-40B4-BE49-F238E27FC236}">
                  <a16:creationId xmlns:a16="http://schemas.microsoft.com/office/drawing/2014/main" id="{20C0FA19-1D3E-7943-B0A8-EF7AB7489651}"/>
                </a:ext>
              </a:extLst>
            </p:cNvPr>
            <p:cNvSpPr txBox="1"/>
            <p:nvPr/>
          </p:nvSpPr>
          <p:spPr>
            <a:xfrm>
              <a:off x="4317345" y="3711752"/>
              <a:ext cx="2555919" cy="108012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noProof="0" dirty="0">
                  <a:solidFill>
                    <a:srgbClr val="FB1E33"/>
                  </a:solidFill>
                  <a:latin typeface="Kievit Offc Black" panose="020B0A04030101020102" pitchFamily="34" charset="77"/>
                  <a:ea typeface="Century Gothic"/>
                  <a:cs typeface="Century Gothic"/>
                  <a:sym typeface="Century Gothic"/>
                </a:rPr>
                <a:t>Water</a:t>
              </a:r>
              <a:r>
                <a:rPr lang="en-US" sz="2200" b="1" dirty="0">
                  <a:solidFill>
                    <a:srgbClr val="FB1E33"/>
                  </a:solidFill>
                  <a:latin typeface="Kievit Offc Black" panose="020B0A04030101020102" pitchFamily="34" charset="77"/>
                  <a:ea typeface="Century Gothic"/>
                  <a:cs typeface="Century Gothic"/>
                  <a:sym typeface="Century Gothic"/>
                </a:rPr>
                <a:t>proof</a:t>
              </a:r>
              <a:endParaRPr kumimoji="0"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marL="171450" indent="-171450">
                <a:buFont typeface="Arial" panose="020B0604020202020204" pitchFamily="34" charset="0"/>
                <a:buChar char="•"/>
                <a:defRPr/>
              </a:pPr>
              <a:r>
                <a:rPr lang="en-US" sz="1100" dirty="0">
                  <a:latin typeface="KievitOT-Book" panose="020B0604030101020102" pitchFamily="34" charset="0"/>
                  <a:cs typeface="Arial" panose="020B0604020202020204" pitchFamily="34" charset="0"/>
                </a:rPr>
                <a:t>Depth rated to 10m/33ft with glass lens port</a:t>
              </a:r>
              <a:endParaRPr lang="en-GB" sz="1100" dirty="0">
                <a:latin typeface="KievitOT-Book" panose="020B0604030101020102" pitchFamily="34" charset="0"/>
                <a:cs typeface="Arial" panose="020B0604020202020204" pitchFamily="34" charset="0"/>
              </a:endParaRPr>
            </a:p>
          </p:txBody>
        </p:sp>
        <p:grpSp>
          <p:nvGrpSpPr>
            <p:cNvPr id="25" name="Gruppo 7">
              <a:extLst>
                <a:ext uri="{FF2B5EF4-FFF2-40B4-BE49-F238E27FC236}">
                  <a16:creationId xmlns:a16="http://schemas.microsoft.com/office/drawing/2014/main" id="{D3FCAE03-61F3-084F-9B07-671CD44C618C}"/>
                </a:ext>
              </a:extLst>
            </p:cNvPr>
            <p:cNvGrpSpPr/>
            <p:nvPr/>
          </p:nvGrpSpPr>
          <p:grpSpPr>
            <a:xfrm>
              <a:off x="4396054" y="3701329"/>
              <a:ext cx="2445498" cy="159719"/>
              <a:chOff x="5375123" y="5307930"/>
              <a:chExt cx="1884499" cy="116358"/>
            </a:xfrm>
            <a:solidFill>
              <a:srgbClr val="FB1E33"/>
            </a:solidFill>
          </p:grpSpPr>
          <p:cxnSp>
            <p:nvCxnSpPr>
              <p:cNvPr id="26" name="Google Shape;681;p43">
                <a:extLst>
                  <a:ext uri="{FF2B5EF4-FFF2-40B4-BE49-F238E27FC236}">
                    <a16:creationId xmlns:a16="http://schemas.microsoft.com/office/drawing/2014/main" id="{6CF8B37F-3DB7-054B-80C8-606F732BFA96}"/>
                  </a:ext>
                </a:extLst>
              </p:cNvPr>
              <p:cNvCxnSpPr>
                <a:cxnSpLocks/>
              </p:cNvCxnSpPr>
              <p:nvPr userDrawn="1"/>
            </p:nvCxnSpPr>
            <p:spPr>
              <a:xfrm>
                <a:off x="5375123" y="5366110"/>
                <a:ext cx="1884499" cy="0"/>
              </a:xfrm>
              <a:prstGeom prst="straightConnector1">
                <a:avLst/>
              </a:prstGeom>
              <a:grpFill/>
              <a:ln w="38100" cap="rnd" cmpd="sng">
                <a:solidFill>
                  <a:srgbClr val="FB1E33"/>
                </a:solidFill>
                <a:prstDash val="solid"/>
                <a:round/>
                <a:headEnd type="none" w="med" len="med"/>
                <a:tailEnd type="none" w="med" len="med"/>
              </a:ln>
            </p:spPr>
          </p:cxnSp>
          <p:sp>
            <p:nvSpPr>
              <p:cNvPr id="27" name="Google Shape;682;p43">
                <a:extLst>
                  <a:ext uri="{FF2B5EF4-FFF2-40B4-BE49-F238E27FC236}">
                    <a16:creationId xmlns:a16="http://schemas.microsoft.com/office/drawing/2014/main" id="{28988EF7-A8A9-3F40-9C9B-ED69404C843A}"/>
                  </a:ext>
                </a:extLst>
              </p:cNvPr>
              <p:cNvSpPr/>
              <p:nvPr userDrawn="1"/>
            </p:nvSpPr>
            <p:spPr>
              <a:xfrm>
                <a:off x="7143263"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9" name="Group 8">
            <a:extLst>
              <a:ext uri="{FF2B5EF4-FFF2-40B4-BE49-F238E27FC236}">
                <a16:creationId xmlns:a16="http://schemas.microsoft.com/office/drawing/2014/main" id="{2502C300-A673-8733-5F4D-B571E387D3BC}"/>
              </a:ext>
            </a:extLst>
          </p:cNvPr>
          <p:cNvGrpSpPr/>
          <p:nvPr/>
        </p:nvGrpSpPr>
        <p:grpSpPr>
          <a:xfrm>
            <a:off x="5076917" y="5483118"/>
            <a:ext cx="3041485" cy="1137198"/>
            <a:chOff x="4134634" y="3701329"/>
            <a:chExt cx="3041485" cy="1137198"/>
          </a:xfrm>
        </p:grpSpPr>
        <p:sp>
          <p:nvSpPr>
            <p:cNvPr id="10" name="Google Shape;638;p43">
              <a:extLst>
                <a:ext uri="{FF2B5EF4-FFF2-40B4-BE49-F238E27FC236}">
                  <a16:creationId xmlns:a16="http://schemas.microsoft.com/office/drawing/2014/main" id="{066981B1-6E45-7832-57F1-F728613F8FE8}"/>
                </a:ext>
              </a:extLst>
            </p:cNvPr>
            <p:cNvSpPr txBox="1"/>
            <p:nvPr/>
          </p:nvSpPr>
          <p:spPr>
            <a:xfrm>
              <a:off x="4134634" y="3758407"/>
              <a:ext cx="3041485" cy="108012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dirty="0">
                  <a:ln>
                    <a:noFill/>
                  </a:ln>
                  <a:solidFill>
                    <a:srgbClr val="FB1E33"/>
                  </a:solidFill>
                  <a:effectLst/>
                  <a:uLnTx/>
                  <a:uFillTx/>
                  <a:latin typeface="Kievit Offc Black" panose="020B0A04030101020102" pitchFamily="34" charset="77"/>
                  <a:ea typeface="Century Gothic"/>
                  <a:cs typeface="Century Gothic"/>
                  <a:sym typeface="Century Gothic"/>
                </a:rPr>
                <a:t>Ecosystem</a:t>
              </a:r>
              <a:endParaRPr kumimoji="0"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marL="171450" indent="-171450">
                <a:buFont typeface="Arial" panose="020B0604020202020204" pitchFamily="34" charset="0"/>
                <a:buChar char="•"/>
                <a:defRPr/>
              </a:pPr>
              <a:r>
                <a:rPr lang="en-US" sz="1100" dirty="0">
                  <a:latin typeface="KievitOT-Book" panose="020B0604030101020102" pitchFamily="34" charset="0"/>
                  <a:cs typeface="Arial" panose="020B0604020202020204" pitchFamily="34" charset="0"/>
                </a:rPr>
                <a:t>Optional accessories: 6” dome port, Bluetooth shutter grip and sports leash</a:t>
              </a:r>
              <a:endParaRPr lang="en-GB" sz="1100" dirty="0">
                <a:latin typeface="KievitOT-Book" panose="020B0604030101020102" pitchFamily="34" charset="0"/>
                <a:cs typeface="Arial" panose="020B0604020202020204" pitchFamily="34" charset="0"/>
              </a:endParaRPr>
            </a:p>
          </p:txBody>
        </p:sp>
        <p:grpSp>
          <p:nvGrpSpPr>
            <p:cNvPr id="14" name="Gruppo 7">
              <a:extLst>
                <a:ext uri="{FF2B5EF4-FFF2-40B4-BE49-F238E27FC236}">
                  <a16:creationId xmlns:a16="http://schemas.microsoft.com/office/drawing/2014/main" id="{5F62D176-DEB9-BD4C-BBF1-5EEDA3037F35}"/>
                </a:ext>
              </a:extLst>
            </p:cNvPr>
            <p:cNvGrpSpPr/>
            <p:nvPr/>
          </p:nvGrpSpPr>
          <p:grpSpPr>
            <a:xfrm>
              <a:off x="4301520" y="3701329"/>
              <a:ext cx="2638154" cy="159719"/>
              <a:chOff x="5302271" y="5307930"/>
              <a:chExt cx="2032958" cy="116358"/>
            </a:xfrm>
            <a:solidFill>
              <a:srgbClr val="FB1E33"/>
            </a:solidFill>
          </p:grpSpPr>
          <p:cxnSp>
            <p:nvCxnSpPr>
              <p:cNvPr id="15" name="Google Shape;681;p43">
                <a:extLst>
                  <a:ext uri="{FF2B5EF4-FFF2-40B4-BE49-F238E27FC236}">
                    <a16:creationId xmlns:a16="http://schemas.microsoft.com/office/drawing/2014/main" id="{4FBDFF53-7FE0-C200-1B99-41844F4D73C8}"/>
                  </a:ext>
                </a:extLst>
              </p:cNvPr>
              <p:cNvCxnSpPr>
                <a:cxnSpLocks/>
              </p:cNvCxnSpPr>
              <p:nvPr userDrawn="1"/>
            </p:nvCxnSpPr>
            <p:spPr>
              <a:xfrm>
                <a:off x="5302271" y="5366110"/>
                <a:ext cx="2032958" cy="0"/>
              </a:xfrm>
              <a:prstGeom prst="straightConnector1">
                <a:avLst/>
              </a:prstGeom>
              <a:grpFill/>
              <a:ln w="38100" cap="rnd" cmpd="sng">
                <a:solidFill>
                  <a:srgbClr val="FB1E33"/>
                </a:solidFill>
                <a:prstDash val="solid"/>
                <a:round/>
                <a:headEnd type="none" w="med" len="med"/>
                <a:tailEnd type="none" w="med" len="med"/>
              </a:ln>
            </p:spPr>
          </p:cxnSp>
          <p:sp>
            <p:nvSpPr>
              <p:cNvPr id="16" name="Google Shape;682;p43">
                <a:extLst>
                  <a:ext uri="{FF2B5EF4-FFF2-40B4-BE49-F238E27FC236}">
                    <a16:creationId xmlns:a16="http://schemas.microsoft.com/office/drawing/2014/main" id="{29F674B3-5E83-9AA5-83B0-B0EE347C519C}"/>
                  </a:ext>
                </a:extLst>
              </p:cNvPr>
              <p:cNvSpPr/>
              <p:nvPr userDrawn="1"/>
            </p:nvSpPr>
            <p:spPr>
              <a:xfrm>
                <a:off x="7218871"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 name="Group 3">
            <a:extLst>
              <a:ext uri="{FF2B5EF4-FFF2-40B4-BE49-F238E27FC236}">
                <a16:creationId xmlns:a16="http://schemas.microsoft.com/office/drawing/2014/main" id="{1F111986-3BF2-4CCC-657E-D9E93054DCB2}"/>
              </a:ext>
            </a:extLst>
          </p:cNvPr>
          <p:cNvGrpSpPr/>
          <p:nvPr/>
        </p:nvGrpSpPr>
        <p:grpSpPr>
          <a:xfrm>
            <a:off x="9617658" y="1279883"/>
            <a:ext cx="2517358" cy="1283532"/>
            <a:chOff x="9363820" y="5234169"/>
            <a:chExt cx="2517358" cy="1283532"/>
          </a:xfrm>
        </p:grpSpPr>
        <p:sp>
          <p:nvSpPr>
            <p:cNvPr id="6" name="Google Shape;638;p43">
              <a:extLst>
                <a:ext uri="{FF2B5EF4-FFF2-40B4-BE49-F238E27FC236}">
                  <a16:creationId xmlns:a16="http://schemas.microsoft.com/office/drawing/2014/main" id="{F432EC35-4CE7-6D40-B598-B17B65820021}"/>
                </a:ext>
              </a:extLst>
            </p:cNvPr>
            <p:cNvSpPr txBox="1"/>
            <p:nvPr/>
          </p:nvSpPr>
          <p:spPr>
            <a:xfrm>
              <a:off x="9660652" y="5234718"/>
              <a:ext cx="2220526" cy="1282983"/>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rPr>
                <a:t>Beamo-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rPr>
                <a:t>Compatible</a:t>
              </a:r>
              <a:endParaRPr kumimoji="0"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marL="171450" indent="-171450">
                <a:buFont typeface="Arial" panose="020B0604020202020204" pitchFamily="34" charset="0"/>
                <a:buChar char="•"/>
                <a:defRPr/>
              </a:pPr>
              <a:r>
                <a:rPr lang="en-US" sz="1100" dirty="0">
                  <a:latin typeface="KievitOT-Book" panose="020B0604030101020102" pitchFamily="34" charset="0"/>
                  <a:cs typeface="Arial" panose="020B0604020202020204" pitchFamily="34" charset="0"/>
                </a:rPr>
                <a:t>Two 1/4"-20 accessory ports for Beamo lights</a:t>
              </a:r>
              <a:endParaRPr lang="en-GB" sz="1100" dirty="0">
                <a:latin typeface="KievitOT-Book" panose="020B0604030101020102"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uppo 10">
              <a:extLst>
                <a:ext uri="{FF2B5EF4-FFF2-40B4-BE49-F238E27FC236}">
                  <a16:creationId xmlns:a16="http://schemas.microsoft.com/office/drawing/2014/main" id="{6071BA90-AB65-DD4A-947A-36C59E1108F8}"/>
                </a:ext>
              </a:extLst>
            </p:cNvPr>
            <p:cNvGrpSpPr/>
            <p:nvPr/>
          </p:nvGrpSpPr>
          <p:grpSpPr>
            <a:xfrm rot="10800000">
              <a:off x="9363820" y="5234169"/>
              <a:ext cx="2470623" cy="155327"/>
              <a:chOff x="5551013" y="5307930"/>
              <a:chExt cx="2376264" cy="116358"/>
            </a:xfrm>
            <a:solidFill>
              <a:srgbClr val="FB1E33"/>
            </a:solidFill>
          </p:grpSpPr>
          <p:cxnSp>
            <p:nvCxnSpPr>
              <p:cNvPr id="12" name="Google Shape;681;p43">
                <a:extLst>
                  <a:ext uri="{FF2B5EF4-FFF2-40B4-BE49-F238E27FC236}">
                    <a16:creationId xmlns:a16="http://schemas.microsoft.com/office/drawing/2014/main" id="{0B293867-4921-1A43-8D44-BD1A4A2ED161}"/>
                  </a:ext>
                </a:extLst>
              </p:cNvPr>
              <p:cNvCxnSpPr>
                <a:cxnSpLocks/>
              </p:cNvCxnSpPr>
              <p:nvPr userDrawn="1"/>
            </p:nvCxnSpPr>
            <p:spPr>
              <a:xfrm rot="10800000" flipH="1">
                <a:off x="5551013" y="5366110"/>
                <a:ext cx="2376264" cy="0"/>
              </a:xfrm>
              <a:prstGeom prst="straightConnector1">
                <a:avLst/>
              </a:prstGeom>
              <a:grpFill/>
              <a:ln w="38100" cap="rnd" cmpd="sng">
                <a:solidFill>
                  <a:srgbClr val="FB1E33"/>
                </a:solidFill>
                <a:prstDash val="solid"/>
                <a:round/>
                <a:headEnd type="none" w="med" len="med"/>
                <a:tailEnd type="none" w="med" len="med"/>
              </a:ln>
            </p:spPr>
          </p:cxnSp>
          <p:sp>
            <p:nvSpPr>
              <p:cNvPr id="13" name="Google Shape;682;p43">
                <a:extLst>
                  <a:ext uri="{FF2B5EF4-FFF2-40B4-BE49-F238E27FC236}">
                    <a16:creationId xmlns:a16="http://schemas.microsoft.com/office/drawing/2014/main" id="{79871E51-C32D-5E45-A22B-A135FA8A0D0D}"/>
                  </a:ext>
                </a:extLst>
              </p:cNvPr>
              <p:cNvSpPr/>
              <p:nvPr userDrawn="1"/>
            </p:nvSpPr>
            <p:spPr>
              <a:xfrm>
                <a:off x="7810919"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7" name="Group 16">
            <a:extLst>
              <a:ext uri="{FF2B5EF4-FFF2-40B4-BE49-F238E27FC236}">
                <a16:creationId xmlns:a16="http://schemas.microsoft.com/office/drawing/2014/main" id="{8CA0A1E2-8AB9-4F95-7BFB-315D2974B043}"/>
              </a:ext>
            </a:extLst>
          </p:cNvPr>
          <p:cNvGrpSpPr/>
          <p:nvPr/>
        </p:nvGrpSpPr>
        <p:grpSpPr>
          <a:xfrm>
            <a:off x="4365653" y="1752741"/>
            <a:ext cx="2729900" cy="1641538"/>
            <a:chOff x="4474615" y="1412774"/>
            <a:chExt cx="2729900" cy="1641538"/>
          </a:xfrm>
        </p:grpSpPr>
        <p:sp>
          <p:nvSpPr>
            <p:cNvPr id="22" name="Google Shape;638;p43">
              <a:extLst>
                <a:ext uri="{FF2B5EF4-FFF2-40B4-BE49-F238E27FC236}">
                  <a16:creationId xmlns:a16="http://schemas.microsoft.com/office/drawing/2014/main" id="{C07977B3-45BB-4C60-AF85-6E0A6FD56505}"/>
                </a:ext>
              </a:extLst>
            </p:cNvPr>
            <p:cNvSpPr txBox="1"/>
            <p:nvPr/>
          </p:nvSpPr>
          <p:spPr>
            <a:xfrm>
              <a:off x="4474615" y="1429197"/>
              <a:ext cx="2596437" cy="1625115"/>
            </a:xfrm>
            <a:prstGeom prst="rect">
              <a:avLst/>
            </a:prstGeom>
            <a:noFill/>
            <a:ln>
              <a:noFill/>
            </a:ln>
          </p:spPr>
          <p:txBody>
            <a:bodyPr spcFirstLastPara="1" wrap="square" lIns="91425" tIns="91425" rIns="91425" bIns="91425" anchor="t" anchorCtr="0">
              <a:noAutofit/>
            </a:bodyPr>
            <a:lstStyle/>
            <a:p>
              <a:pPr lvl="0">
                <a:defRPr/>
              </a:pPr>
              <a:r>
                <a:rPr lang="en-US" sz="2200" b="1" dirty="0">
                  <a:solidFill>
                    <a:srgbClr val="FB1E33"/>
                  </a:solidFill>
                  <a:latin typeface="Kievit Offc Black" panose="020B0A04030101020102" pitchFamily="34" charset="77"/>
                  <a:ea typeface="Century Gothic"/>
                  <a:cs typeface="Century Gothic"/>
                  <a:sym typeface="Century Gothic"/>
                </a:rPr>
                <a:t>Universal fits</a:t>
              </a:r>
            </a:p>
            <a:p>
              <a:pPr marL="17145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all iPhone 15, 14,13*,12,Samsung Galaxy S23,22 models</a:t>
              </a:r>
            </a:p>
          </p:txBody>
        </p:sp>
        <p:grpSp>
          <p:nvGrpSpPr>
            <p:cNvPr id="29" name="Gruppo 7">
              <a:extLst>
                <a:ext uri="{FF2B5EF4-FFF2-40B4-BE49-F238E27FC236}">
                  <a16:creationId xmlns:a16="http://schemas.microsoft.com/office/drawing/2014/main" id="{D3FCAE03-61F3-084F-9B07-671CD44C618C}"/>
                </a:ext>
              </a:extLst>
            </p:cNvPr>
            <p:cNvGrpSpPr/>
            <p:nvPr/>
          </p:nvGrpSpPr>
          <p:grpSpPr>
            <a:xfrm>
              <a:off x="4666723" y="1412774"/>
              <a:ext cx="2537792" cy="156023"/>
              <a:chOff x="5401039" y="5307930"/>
              <a:chExt cx="1941875" cy="116358"/>
            </a:xfrm>
            <a:solidFill>
              <a:srgbClr val="FB1E33"/>
            </a:solidFill>
          </p:grpSpPr>
          <p:cxnSp>
            <p:nvCxnSpPr>
              <p:cNvPr id="30" name="Google Shape;681;p43">
                <a:extLst>
                  <a:ext uri="{FF2B5EF4-FFF2-40B4-BE49-F238E27FC236}">
                    <a16:creationId xmlns:a16="http://schemas.microsoft.com/office/drawing/2014/main" id="{6CF8B37F-3DB7-054B-80C8-606F732BFA96}"/>
                  </a:ext>
                </a:extLst>
              </p:cNvPr>
              <p:cNvCxnSpPr>
                <a:cxnSpLocks/>
              </p:cNvCxnSpPr>
              <p:nvPr userDrawn="1"/>
            </p:nvCxnSpPr>
            <p:spPr>
              <a:xfrm>
                <a:off x="5401039" y="5366110"/>
                <a:ext cx="1941875" cy="0"/>
              </a:xfrm>
              <a:prstGeom prst="straightConnector1">
                <a:avLst/>
              </a:prstGeom>
              <a:grpFill/>
              <a:ln w="38100" cap="rnd" cmpd="sng">
                <a:solidFill>
                  <a:srgbClr val="FB1E33"/>
                </a:solidFill>
                <a:prstDash val="solid"/>
                <a:round/>
                <a:headEnd type="none" w="med" len="med"/>
                <a:tailEnd type="none" w="med" len="med"/>
              </a:ln>
            </p:spPr>
          </p:cxnSp>
          <p:sp>
            <p:nvSpPr>
              <p:cNvPr id="31" name="Google Shape;682;p43">
                <a:extLst>
                  <a:ext uri="{FF2B5EF4-FFF2-40B4-BE49-F238E27FC236}">
                    <a16:creationId xmlns:a16="http://schemas.microsoft.com/office/drawing/2014/main" id="{28988EF7-A8A9-3F40-9C9B-ED69404C843A}"/>
                  </a:ext>
                </a:extLst>
              </p:cNvPr>
              <p:cNvSpPr/>
              <p:nvPr userDrawn="1"/>
            </p:nvSpPr>
            <p:spPr>
              <a:xfrm>
                <a:off x="7226555"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6" name="Picture 45">
            <a:extLst>
              <a:ext uri="{FF2B5EF4-FFF2-40B4-BE49-F238E27FC236}">
                <a16:creationId xmlns:a16="http://schemas.microsoft.com/office/drawing/2014/main" id="{00A1BAAC-6923-10E2-9BC0-26660CE72238}"/>
              </a:ext>
            </a:extLst>
          </p:cNvPr>
          <p:cNvPicPr>
            <a:picLocks noChangeAspect="1"/>
          </p:cNvPicPr>
          <p:nvPr/>
        </p:nvPicPr>
        <p:blipFill>
          <a:blip r:embed="rId6"/>
          <a:stretch>
            <a:fillRect/>
          </a:stretch>
        </p:blipFill>
        <p:spPr>
          <a:xfrm>
            <a:off x="8085123" y="4811623"/>
            <a:ext cx="806514" cy="1312817"/>
          </a:xfrm>
          <a:prstGeom prst="rect">
            <a:avLst/>
          </a:prstGeom>
        </p:spPr>
      </p:pic>
    </p:spTree>
    <p:extLst>
      <p:ext uri="{BB962C8B-B14F-4D97-AF65-F5344CB8AC3E}">
        <p14:creationId xmlns:p14="http://schemas.microsoft.com/office/powerpoint/2010/main" val="388142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6DFD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A4D07B6A-D6A4-2949-AB49-763E9F93A504}"/>
              </a:ext>
            </a:extLst>
          </p:cNvPr>
          <p:cNvSpPr/>
          <p:nvPr/>
        </p:nvSpPr>
        <p:spPr>
          <a:xfrm>
            <a:off x="551384" y="125848"/>
            <a:ext cx="12169352" cy="584775"/>
          </a:xfrm>
          <a:prstGeom prst="rect">
            <a:avLst/>
          </a:prstGeom>
        </p:spPr>
        <p:txBody>
          <a:bodyPr wrap="square">
            <a:spAutoFit/>
          </a:bodyPr>
          <a:lstStyle/>
          <a:p>
            <a:pPr>
              <a:defRPr/>
            </a:pPr>
            <a:r>
              <a:rPr lang="en-GB" sz="3200" spc="-150" dirty="0">
                <a:solidFill>
                  <a:srgbClr val="FB1E33"/>
                </a:solidFill>
                <a:latin typeface="Kievit Offc Black" panose="020B0A04030101020102" pitchFamily="34" charset="77"/>
              </a:rPr>
              <a:t>JOBY </a:t>
            </a:r>
            <a:r>
              <a:rPr lang="en-GB" sz="3200" spc="-150" dirty="0" err="1">
                <a:solidFill>
                  <a:srgbClr val="FB1E33"/>
                </a:solidFill>
                <a:latin typeface="Kievit Offc Black" panose="020B0A04030101020102" pitchFamily="34" charset="77"/>
              </a:rPr>
              <a:t>SeaPal</a:t>
            </a:r>
            <a:endParaRPr lang="it-IT" sz="3200" spc="-150" dirty="0">
              <a:solidFill>
                <a:srgbClr val="FB1E33"/>
              </a:solidFill>
              <a:latin typeface="Kievit Offc Black" panose="020B0A04030101020102" pitchFamily="34" charset="77"/>
            </a:endParaRPr>
          </a:p>
        </p:txBody>
      </p:sp>
      <p:sp>
        <p:nvSpPr>
          <p:cNvPr id="24" name="Google Shape;638;p43">
            <a:extLst>
              <a:ext uri="{FF2B5EF4-FFF2-40B4-BE49-F238E27FC236}">
                <a16:creationId xmlns:a16="http://schemas.microsoft.com/office/drawing/2014/main" id="{20C0FA19-1D3E-7943-B0A8-EF7AB7489651}"/>
              </a:ext>
            </a:extLst>
          </p:cNvPr>
          <p:cNvSpPr txBox="1"/>
          <p:nvPr/>
        </p:nvSpPr>
        <p:spPr>
          <a:xfrm>
            <a:off x="536707" y="1196752"/>
            <a:ext cx="2724332" cy="108012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b="1" dirty="0">
                <a:solidFill>
                  <a:srgbClr val="FB1E33"/>
                </a:solidFill>
                <a:latin typeface="Kievit Offc Black" panose="020B0A04030101020102" pitchFamily="34" charset="77"/>
                <a:ea typeface="Century Gothic"/>
                <a:cs typeface="Century Gothic"/>
                <a:sym typeface="Century Gothic"/>
              </a:rPr>
              <a:t>Target Audience</a:t>
            </a:r>
            <a:r>
              <a:rPr lang="en-US" sz="2200" b="1" dirty="0">
                <a:solidFill>
                  <a:srgbClr val="FFFF00"/>
                </a:solidFill>
                <a:latin typeface="Kievit Offc Black" panose="020B0A04030101020102" pitchFamily="34" charset="77"/>
                <a:ea typeface="Century Gothic"/>
                <a:cs typeface="Century Gothic"/>
                <a:sym typeface="Century Gothic"/>
              </a:rPr>
              <a:t>   </a:t>
            </a:r>
            <a:endParaRPr sz="2200" b="1" dirty="0">
              <a:solidFill>
                <a:srgbClr val="FFFF00"/>
              </a:solidFill>
              <a:latin typeface="Kievit Offc Black" panose="020B0A04030101020102" pitchFamily="34" charset="77"/>
              <a:ea typeface="Century Gothic"/>
              <a:cs typeface="Century Gothic"/>
              <a:sym typeface="Century Gothic"/>
            </a:endParaRPr>
          </a:p>
        </p:txBody>
      </p:sp>
      <p:grpSp>
        <p:nvGrpSpPr>
          <p:cNvPr id="25" name="Gruppo 7">
            <a:extLst>
              <a:ext uri="{FF2B5EF4-FFF2-40B4-BE49-F238E27FC236}">
                <a16:creationId xmlns:a16="http://schemas.microsoft.com/office/drawing/2014/main" id="{D3FCAE03-61F3-084F-9B07-671CD44C618C}"/>
              </a:ext>
            </a:extLst>
          </p:cNvPr>
          <p:cNvGrpSpPr/>
          <p:nvPr/>
        </p:nvGrpSpPr>
        <p:grpSpPr>
          <a:xfrm>
            <a:off x="672400" y="1164178"/>
            <a:ext cx="2620868" cy="116358"/>
            <a:chOff x="5306409" y="5307930"/>
            <a:chExt cx="2620868" cy="116358"/>
          </a:xfrm>
          <a:solidFill>
            <a:srgbClr val="FB1E33"/>
          </a:solidFill>
        </p:grpSpPr>
        <p:cxnSp>
          <p:nvCxnSpPr>
            <p:cNvPr id="26"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FB1E33"/>
              </a:solidFill>
              <a:prstDash val="solid"/>
              <a:round/>
              <a:headEnd type="none" w="med" len="med"/>
              <a:tailEnd type="none" w="med" len="med"/>
            </a:ln>
          </p:spPr>
        </p:cxnSp>
        <p:sp>
          <p:nvSpPr>
            <p:cNvPr id="27"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algn="ctr"/>
            <a:r>
              <a:rPr lang="it-IT" sz="2400" spc="-150">
                <a:solidFill>
                  <a:schemeClr val="bg1"/>
                </a:solidFill>
                <a:latin typeface="Kievit Offc Black" panose="020B0A04030101020102" pitchFamily="34" charset="77"/>
              </a:rPr>
              <a:t>Sales Deck</a:t>
            </a:r>
            <a:endParaRPr lang="it-IT" sz="1200" spc="-150">
              <a:solidFill>
                <a:schemeClr val="bg1"/>
              </a:solidFill>
              <a:effectLst/>
              <a:latin typeface="Kievit Offc Black" panose="020B0A04030101020102" pitchFamily="34" charset="77"/>
            </a:endParaRPr>
          </a:p>
        </p:txBody>
      </p:sp>
      <p:sp>
        <p:nvSpPr>
          <p:cNvPr id="36" name="Oval 35"/>
          <p:cNvSpPr/>
          <p:nvPr/>
        </p:nvSpPr>
        <p:spPr>
          <a:xfrm>
            <a:off x="3136447" y="4439534"/>
            <a:ext cx="2209672" cy="2229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Google Shape;638;p43">
            <a:extLst>
              <a:ext uri="{FF2B5EF4-FFF2-40B4-BE49-F238E27FC236}">
                <a16:creationId xmlns:a16="http://schemas.microsoft.com/office/drawing/2014/main" id="{20C0FA19-1D3E-7943-B0A8-EF7AB7489651}"/>
              </a:ext>
            </a:extLst>
          </p:cNvPr>
          <p:cNvSpPr txBox="1"/>
          <p:nvPr/>
        </p:nvSpPr>
        <p:spPr>
          <a:xfrm>
            <a:off x="551384" y="4296139"/>
            <a:ext cx="2365178" cy="108012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b="1" dirty="0">
                <a:solidFill>
                  <a:srgbClr val="FB1E33"/>
                </a:solidFill>
                <a:latin typeface="Kievit Offc Black" panose="020B0A04030101020102" pitchFamily="34" charset="77"/>
                <a:ea typeface="Century Gothic"/>
                <a:cs typeface="Century Gothic"/>
                <a:sym typeface="Century Gothic"/>
              </a:rPr>
              <a:t>Target Device</a:t>
            </a:r>
            <a:endParaRPr sz="2200" b="1" dirty="0">
              <a:solidFill>
                <a:srgbClr val="FB1E33"/>
              </a:solidFill>
              <a:latin typeface="Kievit Offc Black" panose="020B0A04030101020102" pitchFamily="34" charset="77"/>
              <a:ea typeface="Century Gothic"/>
              <a:cs typeface="Century Gothic"/>
              <a:sym typeface="Century Gothic"/>
            </a:endParaRPr>
          </a:p>
        </p:txBody>
      </p:sp>
      <p:grpSp>
        <p:nvGrpSpPr>
          <p:cNvPr id="45" name="Gruppo 7">
            <a:extLst>
              <a:ext uri="{FF2B5EF4-FFF2-40B4-BE49-F238E27FC236}">
                <a16:creationId xmlns:a16="http://schemas.microsoft.com/office/drawing/2014/main" id="{D3FCAE03-61F3-084F-9B07-671CD44C618C}"/>
              </a:ext>
            </a:extLst>
          </p:cNvPr>
          <p:cNvGrpSpPr/>
          <p:nvPr/>
        </p:nvGrpSpPr>
        <p:grpSpPr>
          <a:xfrm>
            <a:off x="687077" y="4269630"/>
            <a:ext cx="2620868" cy="116358"/>
            <a:chOff x="5306409" y="5307930"/>
            <a:chExt cx="2620868" cy="116358"/>
          </a:xfrm>
          <a:solidFill>
            <a:srgbClr val="FB1E33"/>
          </a:solidFill>
        </p:grpSpPr>
        <p:cxnSp>
          <p:nvCxnSpPr>
            <p:cNvPr id="46"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FB1E33"/>
              </a:solidFill>
              <a:prstDash val="solid"/>
              <a:round/>
              <a:headEnd type="none" w="med" len="med"/>
              <a:tailEnd type="none" w="med" len="med"/>
            </a:ln>
          </p:spPr>
        </p:cxnSp>
        <p:sp>
          <p:nvSpPr>
            <p:cNvPr id="47"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Rettangolo 17">
            <a:extLst>
              <a:ext uri="{FF2B5EF4-FFF2-40B4-BE49-F238E27FC236}">
                <a16:creationId xmlns:a16="http://schemas.microsoft.com/office/drawing/2014/main" id="{952769E6-A92F-5547-8418-F2DC5B0964B6}"/>
              </a:ext>
            </a:extLst>
          </p:cNvPr>
          <p:cNvSpPr/>
          <p:nvPr/>
        </p:nvSpPr>
        <p:spPr>
          <a:xfrm>
            <a:off x="5346119" y="1800501"/>
            <a:ext cx="2052272" cy="1231106"/>
          </a:xfrm>
          <a:prstGeom prst="rect">
            <a:avLst/>
          </a:prstGeom>
        </p:spPr>
        <p:txBody>
          <a:bodyPr wrap="square">
            <a:spAutoFit/>
          </a:bodyPr>
          <a:lstStyle/>
          <a:p>
            <a:pPr algn="ctr"/>
            <a:r>
              <a:rPr lang="en-US" sz="1400" dirty="0">
                <a:latin typeface="KievitOT-Book" panose="020B0604030101020102" pitchFamily="34" charset="0"/>
                <a:cs typeface="Arial" panose="020B0604020202020204" pitchFamily="34" charset="0"/>
              </a:rPr>
              <a:t>Primary Target</a:t>
            </a:r>
          </a:p>
          <a:p>
            <a:pPr algn="ctr"/>
            <a:r>
              <a:rPr lang="en-US" sz="1200" b="1" dirty="0">
                <a:latin typeface="KievitOT-Book" panose="020B0604030101020102" pitchFamily="34" charset="0"/>
                <a:cs typeface="Arial" panose="020B0604020202020204" pitchFamily="34" charset="0"/>
              </a:rPr>
              <a:t>Outdoor Lifestyle/Sports/</a:t>
            </a:r>
          </a:p>
          <a:p>
            <a:pPr algn="ctr"/>
            <a:r>
              <a:rPr lang="en-US" sz="1200" b="1" dirty="0">
                <a:latin typeface="KievitOT-Book" panose="020B0604030101020102" pitchFamily="34" charset="0"/>
                <a:cs typeface="Arial" panose="020B0604020202020204" pitchFamily="34" charset="0"/>
              </a:rPr>
              <a:t>Adventure Hobbyists</a:t>
            </a:r>
          </a:p>
          <a:p>
            <a:pPr algn="ctr"/>
            <a:r>
              <a:rPr lang="en-US" sz="1200" dirty="0">
                <a:latin typeface="KievitOT-Book" panose="020B0604030101020102" pitchFamily="34" charset="0"/>
                <a:cs typeface="Arial" panose="020B0604020202020204" pitchFamily="34" charset="0"/>
              </a:rPr>
              <a:t>Surfing</a:t>
            </a:r>
            <a:r>
              <a:rPr lang="en-US" sz="1200" b="1" dirty="0">
                <a:latin typeface="KievitOT-Book" panose="020B0604030101020102" pitchFamily="34" charset="0"/>
                <a:cs typeface="Arial" panose="020B0604020202020204" pitchFamily="34" charset="0"/>
              </a:rPr>
              <a:t>, </a:t>
            </a:r>
            <a:r>
              <a:rPr lang="en-US" sz="1200" dirty="0">
                <a:latin typeface="KievitOT-Book" panose="020B0604030101020102" pitchFamily="34" charset="0"/>
                <a:cs typeface="Arial" panose="020B0604020202020204" pitchFamily="34" charset="0"/>
              </a:rPr>
              <a:t>snorkeling, fishing, freediving, kayaking, etc.</a:t>
            </a:r>
          </a:p>
          <a:p>
            <a:pPr algn="ctr"/>
            <a:endParaRPr lang="en-US" sz="1200" b="1" dirty="0">
              <a:latin typeface="KievitOT-Book" panose="020B0604030101020102" pitchFamily="34" charset="0"/>
              <a:cs typeface="Arial" panose="020B0604020202020204" pitchFamily="34" charset="0"/>
            </a:endParaRPr>
          </a:p>
        </p:txBody>
      </p:sp>
      <p:sp>
        <p:nvSpPr>
          <p:cNvPr id="41" name="Rettangolo 17">
            <a:extLst>
              <a:ext uri="{FF2B5EF4-FFF2-40B4-BE49-F238E27FC236}">
                <a16:creationId xmlns:a16="http://schemas.microsoft.com/office/drawing/2014/main" id="{952769E6-A92F-5547-8418-F2DC5B0964B6}"/>
              </a:ext>
            </a:extLst>
          </p:cNvPr>
          <p:cNvSpPr/>
          <p:nvPr/>
        </p:nvSpPr>
        <p:spPr>
          <a:xfrm>
            <a:off x="5103795" y="4341700"/>
            <a:ext cx="1405024" cy="646331"/>
          </a:xfrm>
          <a:prstGeom prst="rect">
            <a:avLst/>
          </a:prstGeom>
        </p:spPr>
        <p:txBody>
          <a:bodyPr wrap="square">
            <a:spAutoFit/>
          </a:bodyPr>
          <a:lstStyle/>
          <a:p>
            <a:pPr algn="ctr"/>
            <a:r>
              <a:rPr lang="en-US" sz="1200" b="1" dirty="0">
                <a:latin typeface="KievitOT-Book" panose="020B0604030101020102" pitchFamily="34" charset="0"/>
                <a:cs typeface="Arial" panose="020B0604020202020204" pitchFamily="34" charset="0"/>
              </a:rPr>
              <a:t>iPhones</a:t>
            </a:r>
          </a:p>
          <a:p>
            <a:pPr algn="ctr"/>
            <a:r>
              <a:rPr lang="en-US" sz="1200" dirty="0">
                <a:latin typeface="KievitOT-Book" panose="020B0604030101020102" pitchFamily="34" charset="0"/>
                <a:cs typeface="Arial" panose="020B0604020202020204" pitchFamily="34" charset="0"/>
              </a:rPr>
              <a:t>15/14/13*/12 all models</a:t>
            </a:r>
          </a:p>
        </p:txBody>
      </p:sp>
      <p:sp>
        <p:nvSpPr>
          <p:cNvPr id="32" name="Oval 31">
            <a:extLst>
              <a:ext uri="{FF2B5EF4-FFF2-40B4-BE49-F238E27FC236}">
                <a16:creationId xmlns:a16="http://schemas.microsoft.com/office/drawing/2014/main" id="{74530EA1-57D6-40C1-916F-0FDB200CBAEE}"/>
              </a:ext>
            </a:extLst>
          </p:cNvPr>
          <p:cNvSpPr/>
          <p:nvPr/>
        </p:nvSpPr>
        <p:spPr>
          <a:xfrm>
            <a:off x="6734061" y="4439534"/>
            <a:ext cx="2209672" cy="2229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ttangolo 17">
            <a:extLst>
              <a:ext uri="{FF2B5EF4-FFF2-40B4-BE49-F238E27FC236}">
                <a16:creationId xmlns:a16="http://schemas.microsoft.com/office/drawing/2014/main" id="{B8025B40-0834-4CB2-885F-E5226C2E71B4}"/>
              </a:ext>
            </a:extLst>
          </p:cNvPr>
          <p:cNvSpPr/>
          <p:nvPr/>
        </p:nvSpPr>
        <p:spPr>
          <a:xfrm>
            <a:off x="8589569" y="4341700"/>
            <a:ext cx="1405024" cy="646331"/>
          </a:xfrm>
          <a:prstGeom prst="rect">
            <a:avLst/>
          </a:prstGeom>
        </p:spPr>
        <p:txBody>
          <a:bodyPr wrap="square">
            <a:spAutoFit/>
          </a:bodyPr>
          <a:lstStyle/>
          <a:p>
            <a:pPr algn="ctr"/>
            <a:r>
              <a:rPr lang="en-US" sz="1200" b="1" dirty="0">
                <a:latin typeface="KievitOT-Book" panose="020B0604030101020102" pitchFamily="34" charset="0"/>
                <a:cs typeface="Arial" panose="020B0604020202020204" pitchFamily="34" charset="0"/>
              </a:rPr>
              <a:t>Samsung</a:t>
            </a:r>
          </a:p>
          <a:p>
            <a:pPr algn="ctr"/>
            <a:r>
              <a:rPr lang="en-US" sz="1200" dirty="0">
                <a:latin typeface="KievitOT-Book" panose="020B0604030101020102" pitchFamily="34" charset="0"/>
                <a:cs typeface="Arial" panose="020B0604020202020204" pitchFamily="34" charset="0"/>
              </a:rPr>
              <a:t>Galaxy S23/22 all models</a:t>
            </a:r>
          </a:p>
        </p:txBody>
      </p:sp>
      <p:sp>
        <p:nvSpPr>
          <p:cNvPr id="40" name="Rettangolo 17">
            <a:extLst>
              <a:ext uri="{FF2B5EF4-FFF2-40B4-BE49-F238E27FC236}">
                <a16:creationId xmlns:a16="http://schemas.microsoft.com/office/drawing/2014/main" id="{21050B9A-DC2D-4D68-96A2-FC5FC6B7666F}"/>
              </a:ext>
            </a:extLst>
          </p:cNvPr>
          <p:cNvSpPr/>
          <p:nvPr/>
        </p:nvSpPr>
        <p:spPr>
          <a:xfrm>
            <a:off x="10268135" y="1800501"/>
            <a:ext cx="1693710" cy="1046440"/>
          </a:xfrm>
          <a:prstGeom prst="rect">
            <a:avLst/>
          </a:prstGeom>
        </p:spPr>
        <p:txBody>
          <a:bodyPr wrap="square">
            <a:spAutoFit/>
          </a:bodyPr>
          <a:lstStyle/>
          <a:p>
            <a:pPr algn="ctr"/>
            <a:r>
              <a:rPr lang="en-US" sz="1400" b="1" dirty="0">
                <a:latin typeface="KievitOT-Book" panose="020B0604030101020102" pitchFamily="34" charset="0"/>
                <a:cs typeface="Arial" panose="020B0604020202020204" pitchFamily="34" charset="0"/>
              </a:rPr>
              <a:t>Secondary Target</a:t>
            </a:r>
          </a:p>
          <a:p>
            <a:pPr algn="ctr"/>
            <a:r>
              <a:rPr lang="en-US" sz="1200" b="1" dirty="0">
                <a:latin typeface="KievitOT-Book" panose="020B0604030101020102" pitchFamily="34" charset="0"/>
                <a:cs typeface="Arial" panose="020B0604020202020204" pitchFamily="34" charset="0"/>
              </a:rPr>
              <a:t>Expert Travel Creator</a:t>
            </a:r>
          </a:p>
          <a:p>
            <a:pPr algn="ctr"/>
            <a:r>
              <a:rPr lang="en-US" sz="1200" dirty="0">
                <a:latin typeface="KievitOT-Book" panose="020B0604030101020102" pitchFamily="34" charset="0"/>
                <a:cs typeface="Arial" panose="020B0604020202020204" pitchFamily="34" charset="0"/>
              </a:rPr>
              <a:t>Travel vlogger, travel YouTuber, travel blogger, etc.</a:t>
            </a:r>
          </a:p>
        </p:txBody>
      </p:sp>
      <p:pic>
        <p:nvPicPr>
          <p:cNvPr id="7" name="Picture 6">
            <a:extLst>
              <a:ext uri="{FF2B5EF4-FFF2-40B4-BE49-F238E27FC236}">
                <a16:creationId xmlns:a16="http://schemas.microsoft.com/office/drawing/2014/main" id="{B708A12E-BB5F-F791-ED62-45B4C9CFCD7E}"/>
              </a:ext>
            </a:extLst>
          </p:cNvPr>
          <p:cNvPicPr>
            <a:picLocks noChangeAspect="1"/>
          </p:cNvPicPr>
          <p:nvPr/>
        </p:nvPicPr>
        <p:blipFill>
          <a:blip r:embed="rId2"/>
          <a:stretch>
            <a:fillRect/>
          </a:stretch>
        </p:blipFill>
        <p:spPr>
          <a:xfrm>
            <a:off x="3591446" y="4929659"/>
            <a:ext cx="1399728" cy="1081359"/>
          </a:xfrm>
          <a:prstGeom prst="rect">
            <a:avLst/>
          </a:prstGeom>
        </p:spPr>
      </p:pic>
      <p:pic>
        <p:nvPicPr>
          <p:cNvPr id="8" name="Picture 7">
            <a:extLst>
              <a:ext uri="{FF2B5EF4-FFF2-40B4-BE49-F238E27FC236}">
                <a16:creationId xmlns:a16="http://schemas.microsoft.com/office/drawing/2014/main" id="{7031CAE1-7681-7E5D-3E96-E899851868E4}"/>
              </a:ext>
            </a:extLst>
          </p:cNvPr>
          <p:cNvPicPr>
            <a:picLocks noChangeAspect="1"/>
          </p:cNvPicPr>
          <p:nvPr/>
        </p:nvPicPr>
        <p:blipFill rotWithShape="1">
          <a:blip r:embed="rId3"/>
          <a:srcRect l="7437" t="17209" r="4666" b="19842"/>
          <a:stretch/>
        </p:blipFill>
        <p:spPr>
          <a:xfrm>
            <a:off x="6975125" y="4839476"/>
            <a:ext cx="1761759" cy="1261726"/>
          </a:xfrm>
          <a:prstGeom prst="rect">
            <a:avLst/>
          </a:prstGeom>
        </p:spPr>
      </p:pic>
      <p:pic>
        <p:nvPicPr>
          <p:cNvPr id="2" name="Picture 1">
            <a:extLst>
              <a:ext uri="{FF2B5EF4-FFF2-40B4-BE49-F238E27FC236}">
                <a16:creationId xmlns:a16="http://schemas.microsoft.com/office/drawing/2014/main" id="{0FEC7D55-3FB3-783B-E298-4560339CFE9A}"/>
              </a:ext>
            </a:extLst>
          </p:cNvPr>
          <p:cNvPicPr>
            <a:picLocks noChangeAspect="1"/>
          </p:cNvPicPr>
          <p:nvPr/>
        </p:nvPicPr>
        <p:blipFill rotWithShape="1">
          <a:blip r:embed="rId4"/>
          <a:srcRect l="18102" r="15274"/>
          <a:stretch/>
        </p:blipFill>
        <p:spPr>
          <a:xfrm>
            <a:off x="8177168" y="1654709"/>
            <a:ext cx="2229826" cy="2229826"/>
          </a:xfrm>
          <a:prstGeom prst="ellipse">
            <a:avLst/>
          </a:prstGeom>
        </p:spPr>
      </p:pic>
      <p:pic>
        <p:nvPicPr>
          <p:cNvPr id="5" name="Picture 4">
            <a:extLst>
              <a:ext uri="{FF2B5EF4-FFF2-40B4-BE49-F238E27FC236}">
                <a16:creationId xmlns:a16="http://schemas.microsoft.com/office/drawing/2014/main" id="{0CEAA84D-56D7-1F83-105C-01A915191200}"/>
              </a:ext>
            </a:extLst>
          </p:cNvPr>
          <p:cNvPicPr>
            <a:picLocks noChangeAspect="1"/>
          </p:cNvPicPr>
          <p:nvPr/>
        </p:nvPicPr>
        <p:blipFill rotWithShape="1">
          <a:blip r:embed="rId5"/>
          <a:srcRect l="23420" r="9956"/>
          <a:stretch/>
        </p:blipFill>
        <p:spPr>
          <a:xfrm>
            <a:off x="3136447" y="1669349"/>
            <a:ext cx="2229826" cy="2229826"/>
          </a:xfrm>
          <a:prstGeom prst="ellipse">
            <a:avLst/>
          </a:prstGeom>
        </p:spPr>
      </p:pic>
      <p:pic>
        <p:nvPicPr>
          <p:cNvPr id="4" name="Picture 3">
            <a:extLst>
              <a:ext uri="{FF2B5EF4-FFF2-40B4-BE49-F238E27FC236}">
                <a16:creationId xmlns:a16="http://schemas.microsoft.com/office/drawing/2014/main" id="{A9B4F0AD-8A63-30FF-B682-AAD8706BD13E}"/>
              </a:ext>
            </a:extLst>
          </p:cNvPr>
          <p:cNvPicPr>
            <a:picLocks noChangeAspect="1"/>
          </p:cNvPicPr>
          <p:nvPr/>
        </p:nvPicPr>
        <p:blipFill rotWithShape="1">
          <a:blip r:embed="rId6"/>
          <a:srcRect l="29350" r="3901"/>
          <a:stretch/>
        </p:blipFill>
        <p:spPr>
          <a:xfrm>
            <a:off x="638152" y="1654709"/>
            <a:ext cx="2278410" cy="2278410"/>
          </a:xfrm>
          <a:prstGeom prst="ellipse">
            <a:avLst/>
          </a:prstGeom>
        </p:spPr>
      </p:pic>
      <p:sp>
        <p:nvSpPr>
          <p:cNvPr id="6" name="Google Shape;638;p43">
            <a:extLst>
              <a:ext uri="{FF2B5EF4-FFF2-40B4-BE49-F238E27FC236}">
                <a16:creationId xmlns:a16="http://schemas.microsoft.com/office/drawing/2014/main" id="{1A6C4185-6B32-4DEB-E774-70C1C0D547CA}"/>
              </a:ext>
            </a:extLst>
          </p:cNvPr>
          <p:cNvSpPr txBox="1"/>
          <p:nvPr/>
        </p:nvSpPr>
        <p:spPr>
          <a:xfrm>
            <a:off x="10400243" y="6537365"/>
            <a:ext cx="1791757" cy="320635"/>
          </a:xfrm>
          <a:prstGeom prst="rect">
            <a:avLst/>
          </a:prstGeom>
          <a:noFill/>
          <a:ln>
            <a:noFill/>
          </a:ln>
        </p:spPr>
        <p:txBody>
          <a:bodyPr spcFirstLastPara="1" wrap="square" lIns="91425" tIns="91425" rIns="91425" bIns="91425" anchor="t" anchorCtr="0">
            <a:noAutofit/>
          </a:bodyPr>
          <a:lstStyle/>
          <a:p>
            <a:pPr>
              <a:defRPr/>
            </a:pPr>
            <a:r>
              <a:rPr lang="en-US" sz="1150" dirty="0">
                <a:latin typeface="KievitOT-Book" panose="020B0604030101020102" pitchFamily="34" charset="0"/>
                <a:cs typeface="Arial" panose="020B0604020202020204" pitchFamily="34" charset="0"/>
              </a:rPr>
              <a:t>*Excluding iPhone 13 Mini</a:t>
            </a:r>
          </a:p>
        </p:txBody>
      </p:sp>
    </p:spTree>
    <p:extLst>
      <p:ext uri="{BB962C8B-B14F-4D97-AF65-F5344CB8AC3E}">
        <p14:creationId xmlns:p14="http://schemas.microsoft.com/office/powerpoint/2010/main" val="12206824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373</Words>
  <Application>Microsoft Office PowerPoint</Application>
  <PresentationFormat>Breitbild</PresentationFormat>
  <Paragraphs>44</Paragraphs>
  <Slides>2</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vt:i4>
      </vt:variant>
    </vt:vector>
  </HeadingPairs>
  <TitlesOfParts>
    <vt:vector size="7" baseType="lpstr">
      <vt:lpstr>Arial</vt:lpstr>
      <vt:lpstr>Calibri</vt:lpstr>
      <vt:lpstr>Kievit Offc Black</vt:lpstr>
      <vt:lpstr>KievitOT-Book</vt:lpstr>
      <vt:lpstr>Tema di Office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Teresa Ghini</dc:creator>
  <cp:lastModifiedBy>Scheidegger Nicolas</cp:lastModifiedBy>
  <cp:revision>39</cp:revision>
  <cp:lastPrinted>2019-11-06T19:01:32Z</cp:lastPrinted>
  <dcterms:created xsi:type="dcterms:W3CDTF">2019-09-26T08:59:32Z</dcterms:created>
  <dcterms:modified xsi:type="dcterms:W3CDTF">2023-11-14T10:59:13Z</dcterms:modified>
</cp:coreProperties>
</file>