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BA27-A21A-4226-8F16-95169F96C341}" v="33" dt="2022-10-03T19:07:58.4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79376" y="125848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JOBY </a:t>
            </a:r>
            <a:r>
              <a:rPr lang="en-US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GripTight™ PRO 3 </a:t>
            </a:r>
            <a:r>
              <a:rPr lang="en-US" sz="3200" spc="-150" noProof="0" dirty="0" err="1">
                <a:solidFill>
                  <a:srgbClr val="FB1E33"/>
                </a:solidFill>
                <a:latin typeface="Kievit Offc Black" panose="020B0A04030101020102" pitchFamily="34" charset="77"/>
              </a:rPr>
              <a:t>GorillaPod</a:t>
            </a:r>
            <a:endParaRPr lang="en-US" sz="3200" spc="-150" noProof="0" dirty="0">
              <a:solidFill>
                <a:srgbClr val="FB1E33"/>
              </a:solidFill>
              <a:latin typeface="Kievit Offc Black" panose="020B0A04030101020102" pitchFamily="34" charset="77"/>
            </a:endParaRPr>
          </a:p>
          <a:p>
            <a:pPr lvl="0">
              <a:defRPr/>
            </a:pPr>
            <a:r>
              <a:rPr lang="en-US" sz="1600" dirty="0">
                <a:latin typeface="Kievit Offc Black" panose="020B0A04030101020102" pitchFamily="34" charset="77"/>
                <a:ea typeface="Century Gothic"/>
                <a:cs typeface="Century Gothic"/>
              </a:rPr>
              <a:t>Flagship flexible phone tripod kit with leveling phone mount and </a:t>
            </a:r>
            <a:r>
              <a:rPr lang="en-US" sz="1600" dirty="0" err="1">
                <a:latin typeface="Kievit Offc Black" panose="020B0A04030101020102" pitchFamily="34" charset="77"/>
                <a:ea typeface="Century Gothic"/>
                <a:cs typeface="Century Gothic"/>
              </a:rPr>
              <a:t>GorillaPod</a:t>
            </a:r>
            <a:endParaRPr lang="it-IT" sz="1600" dirty="0">
              <a:latin typeface="Kievit Offc Black" panose="020B0A04030101020102" pitchFamily="34" charset="77"/>
              <a:ea typeface="Century Gothic"/>
              <a:cs typeface="Century Gothic"/>
            </a:endParaRPr>
          </a:p>
          <a:p>
            <a:pPr lvl="0">
              <a:defRPr/>
            </a:pPr>
            <a:r>
              <a:rPr lang="it-IT" sz="1600" b="1" dirty="0">
                <a:latin typeface="Kievit Offc Black" panose="020B0A04030101020102" pitchFamily="34" charset="77"/>
                <a:ea typeface="Century Gothic"/>
                <a:cs typeface="Century Gothic"/>
              </a:rPr>
              <a:t>JB01740-BWW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3391" y="1239117"/>
            <a:ext cx="407823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GripTight PRO 3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is a mobile Vlogging tripod designed to help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professional content creators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to record epic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Vlogging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contents and grow their channel in no time.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base of this kit, the mighty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® 1K Stand allows you to get the best possible shooting angles for your daily vlog. Can be setup in 3 modes: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Grip It, Wrap It or Stand It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, all will save you a lot of time during your hectic shooting day.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included GripTight­™ PRO 3 Mount securely mounts your phone with its easy to use yet secure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pinch to lock clamp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, so you won't miss any critical moment of life for your contents. The clamp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rotates 360 degrees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with 8 stop positions allowing you to set your phone in the best possible angles.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You can level and frame your shots easily with the built-in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mini metal ball head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on the bottom part of the mount. When situation requires, add an external microphone and/or LED light to the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2 cold shoes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on the clamp for better audio and picture quality. The two 1/4"-20 threads on the body give you extra mounting options for additional accessories through the optional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Arms.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Built with solid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glass-filled nylon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and high-grade ABS plastic, the GripTight PRO 3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is your professional choice of tripod for your phone in any condition, from in house to outdoor thanks to its versatility and durability.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Supports phone width: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56-90mm (2.2-3.5")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Glass Filled Nylon, ABS</a:t>
            </a:r>
          </a:p>
          <a:p>
            <a:endParaRPr lang="en-US" altLang="en-US" sz="110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Dimensions: 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36.8 x 8.5 x 5.5cm (14.49 x 3.35 x 2.17in)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Net Weight: 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320g (0.72 </a:t>
            </a:r>
            <a:r>
              <a:rPr lang="en-US" alt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lbs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7FE43-4F10-A230-DA29-981E7D4E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65" y="1446570"/>
            <a:ext cx="1669056" cy="15284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64CB79-5660-4818-0BD7-48C8A539D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14" y="3583969"/>
            <a:ext cx="2309928" cy="1160768"/>
          </a:xfrm>
          <a:prstGeom prst="rect">
            <a:avLst/>
          </a:prstGeom>
        </p:spPr>
      </p:pic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4481506" y="4871370"/>
            <a:ext cx="304148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P</a:t>
            </a:r>
            <a:r>
              <a:rPr lang="en-US" sz="2200" b="1" noProof="0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inch to lock clamp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Simple and secure for quickest deployment</a:t>
            </a:r>
          </a:p>
        </p:txBody>
      </p:sp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4579381" y="2553865"/>
            <a:ext cx="2596437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Built-in ball head</a:t>
            </a: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for maximum leveling and framing flexibility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631071" y="2490080"/>
            <a:ext cx="2644453" cy="156023"/>
            <a:chOff x="5903787" y="5307930"/>
            <a:chExt cx="2023490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3787" y="5366110"/>
              <a:ext cx="2023490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604928" y="4750583"/>
            <a:ext cx="3113976" cy="144843"/>
            <a:chOff x="5306409" y="5328252"/>
            <a:chExt cx="2683333" cy="75716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73384" y="5328252"/>
              <a:ext cx="116358" cy="75716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9C3743B-7EE6-4563-32CE-5E765E19C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365" y="4030266"/>
            <a:ext cx="1519262" cy="1634858"/>
          </a:xfrm>
          <a:prstGeom prst="rect">
            <a:avLst/>
          </a:prstGeom>
        </p:spPr>
      </p:pic>
      <p:sp>
        <p:nvSpPr>
          <p:cNvPr id="23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10087309" y="4752480"/>
            <a:ext cx="2104692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Two cold shoes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for easy light and mic attachment</a:t>
            </a:r>
            <a:b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10203321" y="4766601"/>
            <a:ext cx="1884101" cy="103422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4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0141B3-E3FE-FF00-78EC-1FCC4425B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813" y="1240757"/>
            <a:ext cx="2068914" cy="2363577"/>
          </a:xfrm>
          <a:prstGeom prst="rect">
            <a:avLst/>
          </a:prstGeom>
        </p:spPr>
      </p:pic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976005" y="2153761"/>
            <a:ext cx="2625228" cy="110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Flexible legs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secure the phone virtually anywhere 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674640" y="2150917"/>
            <a:ext cx="2445922" cy="119772"/>
            <a:chOff x="5619722" y="5319704"/>
            <a:chExt cx="2352506" cy="89723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619722" y="5366110"/>
              <a:ext cx="230755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55870" y="5319704"/>
              <a:ext cx="116358" cy="89723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8322E-C0D1-8A18-6704-F316FE194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9394" y="2737805"/>
            <a:ext cx="813135" cy="1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7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Breitbild</PresentationFormat>
  <Paragraphs>28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39</cp:revision>
  <cp:lastPrinted>2019-11-06T19:01:32Z</cp:lastPrinted>
  <dcterms:created xsi:type="dcterms:W3CDTF">2019-09-26T08:59:32Z</dcterms:created>
  <dcterms:modified xsi:type="dcterms:W3CDTF">2022-11-09T09:59:41Z</dcterms:modified>
</cp:coreProperties>
</file>