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92" r:id="rId2"/>
    <p:sldId id="291" r:id="rId3"/>
  </p:sldIdLst>
  <p:sldSz cx="7562850" cy="10688638"/>
  <p:notesSz cx="7099300" cy="10234613"/>
  <p:defaultTextStyle>
    <a:defPPr>
      <a:defRPr lang="de-DE"/>
    </a:defPPr>
    <a:lvl1pPr marL="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9" pos="227" userDrawn="1">
          <p15:clr>
            <a:srgbClr val="A4A3A4"/>
          </p15:clr>
        </p15:guide>
        <p15:guide id="20" pos="4537" userDrawn="1">
          <p15:clr>
            <a:srgbClr val="A4A3A4"/>
          </p15:clr>
        </p15:guide>
        <p15:guide id="21" orient="horz" pos="6519" userDrawn="1">
          <p15:clr>
            <a:srgbClr val="A4A3A4"/>
          </p15:clr>
        </p15:guide>
        <p15:guide id="22" orient="horz" pos="21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34"/>
    <a:srgbClr val="6F6F6F"/>
    <a:srgbClr val="D8117D"/>
    <a:srgbClr val="FFFFFF"/>
    <a:srgbClr val="6B8B8D"/>
    <a:srgbClr val="141414"/>
    <a:srgbClr val="EBECF0"/>
    <a:srgbClr val="546979"/>
    <a:srgbClr val="000000"/>
    <a:srgbClr val="5BF4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88"/>
    <p:restoredTop sz="96326" autoAdjust="0"/>
  </p:normalViewPr>
  <p:slideViewPr>
    <p:cSldViewPr snapToGrid="0" snapToObjects="1" showGuides="1">
      <p:cViewPr>
        <p:scale>
          <a:sx n="100" d="100"/>
          <a:sy n="100" d="100"/>
        </p:scale>
        <p:origin x="246" y="-120"/>
      </p:cViewPr>
      <p:guideLst>
        <p:guide pos="227"/>
        <p:guide pos="4537"/>
        <p:guide orient="horz" pos="6519"/>
        <p:guide orient="horz" pos="21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 showGuides="1">
      <p:cViewPr varScale="1">
        <p:scale>
          <a:sx n="75" d="100"/>
          <a:sy n="75" d="100"/>
        </p:scale>
        <p:origin x="395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A05C9AF4-8284-4120-B0E4-2AC9B7CAF8A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1808AC0-48B7-4694-A7AC-4BB3752D262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4E3040-F86B-4F55-9DA0-FF9206694D9D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1BFA8D6-6C48-4970-A1B0-B3D1E34B427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7731F20-B74A-447D-8008-18589F55157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8BDF44-D09E-49DC-9272-455AF732B61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2919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21DBEC5F-5116-44C1-A35C-1123DE7A92B1}" type="datetimeFigureOut">
              <a:rPr lang="de-DE" smtClean="0"/>
              <a:pPr/>
              <a:t>16.02.2022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192338" y="768350"/>
            <a:ext cx="27146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E2E5D356-935C-4C87-9F33-6FA95C727815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8069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a_Vorderseite-Produkt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platzhalter 30">
            <a:extLst>
              <a:ext uri="{FF2B5EF4-FFF2-40B4-BE49-F238E27FC236}">
                <a16:creationId xmlns:a16="http://schemas.microsoft.com/office/drawing/2014/main" id="{11CF8F80-1634-6145-BD18-CC92BED7FDFB}"/>
              </a:ext>
            </a:extLst>
          </p:cNvPr>
          <p:cNvSpPr>
            <a:spLocks noGrp="1"/>
          </p:cNvSpPr>
          <p:nvPr>
            <p:ph type="body" sz="quarter" idx="87" hasCustomPrompt="1"/>
          </p:nvPr>
        </p:nvSpPr>
        <p:spPr>
          <a:xfrm>
            <a:off x="359925" y="7084800"/>
            <a:ext cx="1785051" cy="437021"/>
          </a:xfrm>
          <a:prstGeom prst="rect">
            <a:avLst/>
          </a:prstGeom>
        </p:spPr>
        <p:txBody>
          <a:bodyPr wrap="none" lIns="0" tIns="0" rIns="0" bIns="0"/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7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tabLst>
                <a:tab pos="266700" algn="l"/>
              </a:tabLst>
            </a:pP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ARTIKELNUMMER</a:t>
            </a:r>
            <a:b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EAN 1234567890550 | UVP 1.255,00 €</a:t>
            </a:r>
          </a:p>
        </p:txBody>
      </p:sp>
      <p:sp>
        <p:nvSpPr>
          <p:cNvPr id="101" name="Textplatzhalter 30">
            <a:extLst>
              <a:ext uri="{FF2B5EF4-FFF2-40B4-BE49-F238E27FC236}">
                <a16:creationId xmlns:a16="http://schemas.microsoft.com/office/drawing/2014/main" id="{27144282-9A14-1647-84D3-0F097BCDE9D0}"/>
              </a:ext>
            </a:extLst>
          </p:cNvPr>
          <p:cNvSpPr>
            <a:spLocks noGrp="1"/>
          </p:cNvSpPr>
          <p:nvPr>
            <p:ph type="body" sz="quarter" idx="86" hasCustomPrompt="1"/>
          </p:nvPr>
        </p:nvSpPr>
        <p:spPr>
          <a:xfrm>
            <a:off x="359926" y="6609600"/>
            <a:ext cx="1785051" cy="437021"/>
          </a:xfrm>
          <a:prstGeom prst="rect">
            <a:avLst/>
          </a:prstGeom>
        </p:spPr>
        <p:txBody>
          <a:bodyPr wrap="none" lIns="0" tIns="0" rIns="0" bIns="0"/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tabLst>
                <a:tab pos="266700" algn="l"/>
              </a:tabLst>
            </a:pP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ARTIKELNUMMER</a:t>
            </a:r>
            <a:b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EAN 1234567890650 | UVP 1.265,00 €</a:t>
            </a:r>
          </a:p>
        </p:txBody>
      </p:sp>
      <p:sp>
        <p:nvSpPr>
          <p:cNvPr id="50" name="Bildplatzhalter 12">
            <a:extLst>
              <a:ext uri="{FF2B5EF4-FFF2-40B4-BE49-F238E27FC236}">
                <a16:creationId xmlns:a16="http://schemas.microsoft.com/office/drawing/2014/main" id="{6E65A84F-9C86-0647-BB6B-BE0B0FB91AD8}"/>
              </a:ext>
            </a:extLst>
          </p:cNvPr>
          <p:cNvSpPr>
            <a:spLocks noGrp="1"/>
          </p:cNvSpPr>
          <p:nvPr>
            <p:ph type="pic" sz="quarter" idx="75"/>
          </p:nvPr>
        </p:nvSpPr>
        <p:spPr>
          <a:xfrm>
            <a:off x="2469600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1" name="Bildplatzhalter 12">
            <a:extLst>
              <a:ext uri="{FF2B5EF4-FFF2-40B4-BE49-F238E27FC236}">
                <a16:creationId xmlns:a16="http://schemas.microsoft.com/office/drawing/2014/main" id="{0F6967FF-8DE9-C14C-88EF-524EA37AC708}"/>
              </a:ext>
            </a:extLst>
          </p:cNvPr>
          <p:cNvSpPr>
            <a:spLocks noGrp="1"/>
          </p:cNvSpPr>
          <p:nvPr>
            <p:ph type="pic" sz="quarter" idx="76"/>
          </p:nvPr>
        </p:nvSpPr>
        <p:spPr>
          <a:xfrm>
            <a:off x="3069675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3" name="Bildplatzhalter 12">
            <a:extLst>
              <a:ext uri="{FF2B5EF4-FFF2-40B4-BE49-F238E27FC236}">
                <a16:creationId xmlns:a16="http://schemas.microsoft.com/office/drawing/2014/main" id="{8CC76796-B06D-6D43-A079-30D1211B17BB}"/>
              </a:ext>
            </a:extLst>
          </p:cNvPr>
          <p:cNvSpPr>
            <a:spLocks noGrp="1"/>
          </p:cNvSpPr>
          <p:nvPr>
            <p:ph type="pic" sz="quarter" idx="77"/>
          </p:nvPr>
        </p:nvSpPr>
        <p:spPr>
          <a:xfrm>
            <a:off x="3669750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4" name="Bildplatzhalter 12">
            <a:extLst>
              <a:ext uri="{FF2B5EF4-FFF2-40B4-BE49-F238E27FC236}">
                <a16:creationId xmlns:a16="http://schemas.microsoft.com/office/drawing/2014/main" id="{2F850717-D5CB-4446-B43D-0576EC57B9BD}"/>
              </a:ext>
            </a:extLst>
          </p:cNvPr>
          <p:cNvSpPr>
            <a:spLocks noGrp="1"/>
          </p:cNvSpPr>
          <p:nvPr>
            <p:ph type="pic" sz="quarter" idx="78"/>
          </p:nvPr>
        </p:nvSpPr>
        <p:spPr>
          <a:xfrm>
            <a:off x="4269825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5" name="Bildplatzhalter 12">
            <a:extLst>
              <a:ext uri="{FF2B5EF4-FFF2-40B4-BE49-F238E27FC236}">
                <a16:creationId xmlns:a16="http://schemas.microsoft.com/office/drawing/2014/main" id="{566C28E5-93F4-E84C-BFA8-20E5E1EBE63A}"/>
              </a:ext>
            </a:extLst>
          </p:cNvPr>
          <p:cNvSpPr>
            <a:spLocks noGrp="1"/>
          </p:cNvSpPr>
          <p:nvPr>
            <p:ph type="pic" sz="quarter" idx="79"/>
          </p:nvPr>
        </p:nvSpPr>
        <p:spPr>
          <a:xfrm>
            <a:off x="4869900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6" name="Bildplatzhalter 12">
            <a:extLst>
              <a:ext uri="{FF2B5EF4-FFF2-40B4-BE49-F238E27FC236}">
                <a16:creationId xmlns:a16="http://schemas.microsoft.com/office/drawing/2014/main" id="{0A2495C6-441C-F644-AC10-B2CFF133808A}"/>
              </a:ext>
            </a:extLst>
          </p:cNvPr>
          <p:cNvSpPr>
            <a:spLocks noGrp="1"/>
          </p:cNvSpPr>
          <p:nvPr>
            <p:ph type="pic" sz="quarter" idx="80"/>
          </p:nvPr>
        </p:nvSpPr>
        <p:spPr>
          <a:xfrm>
            <a:off x="5469975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8" name="Bildplatzhalter 12">
            <a:extLst>
              <a:ext uri="{FF2B5EF4-FFF2-40B4-BE49-F238E27FC236}">
                <a16:creationId xmlns:a16="http://schemas.microsoft.com/office/drawing/2014/main" id="{AD5DD8B4-76D1-A243-AB41-47713C5ACD34}"/>
              </a:ext>
            </a:extLst>
          </p:cNvPr>
          <p:cNvSpPr>
            <a:spLocks noGrp="1"/>
          </p:cNvSpPr>
          <p:nvPr>
            <p:ph type="pic" sz="quarter" idx="81"/>
          </p:nvPr>
        </p:nvSpPr>
        <p:spPr>
          <a:xfrm>
            <a:off x="6070050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61" name="Bildplatzhalter 12">
            <a:extLst>
              <a:ext uri="{FF2B5EF4-FFF2-40B4-BE49-F238E27FC236}">
                <a16:creationId xmlns:a16="http://schemas.microsoft.com/office/drawing/2014/main" id="{595092E5-5A30-DA40-901E-733DB549A3BB}"/>
              </a:ext>
            </a:extLst>
          </p:cNvPr>
          <p:cNvSpPr>
            <a:spLocks noGrp="1"/>
          </p:cNvSpPr>
          <p:nvPr>
            <p:ph type="pic" sz="quarter" idx="82"/>
          </p:nvPr>
        </p:nvSpPr>
        <p:spPr>
          <a:xfrm>
            <a:off x="6670125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16" name="Bildplatzhalter 12">
            <a:extLst>
              <a:ext uri="{FF2B5EF4-FFF2-40B4-BE49-F238E27FC236}">
                <a16:creationId xmlns:a16="http://schemas.microsoft.com/office/drawing/2014/main" id="{46FB206D-B980-5344-AF1B-45F2D44B9EEB}"/>
              </a:ext>
            </a:extLst>
          </p:cNvPr>
          <p:cNvSpPr>
            <a:spLocks noGrp="1"/>
          </p:cNvSpPr>
          <p:nvPr>
            <p:ph type="pic" sz="quarter" idx="90"/>
          </p:nvPr>
        </p:nvSpPr>
        <p:spPr>
          <a:xfrm>
            <a:off x="2469600" y="9259200"/>
            <a:ext cx="860400" cy="3096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17" name="Bildplatzhalter 12">
            <a:extLst>
              <a:ext uri="{FF2B5EF4-FFF2-40B4-BE49-F238E27FC236}">
                <a16:creationId xmlns:a16="http://schemas.microsoft.com/office/drawing/2014/main" id="{E22C4F82-4A44-FD4E-8B9F-AB751D9CB7AF}"/>
              </a:ext>
            </a:extLst>
          </p:cNvPr>
          <p:cNvSpPr>
            <a:spLocks noGrp="1"/>
          </p:cNvSpPr>
          <p:nvPr>
            <p:ph type="pic" sz="quarter" idx="91"/>
          </p:nvPr>
        </p:nvSpPr>
        <p:spPr>
          <a:xfrm>
            <a:off x="3438000" y="9259200"/>
            <a:ext cx="478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23" name="Bildplatzhalter 12">
            <a:extLst>
              <a:ext uri="{FF2B5EF4-FFF2-40B4-BE49-F238E27FC236}">
                <a16:creationId xmlns:a16="http://schemas.microsoft.com/office/drawing/2014/main" id="{5549757D-B662-854F-98E8-24E97C0CD1AE}"/>
              </a:ext>
            </a:extLst>
          </p:cNvPr>
          <p:cNvSpPr>
            <a:spLocks noGrp="1"/>
          </p:cNvSpPr>
          <p:nvPr>
            <p:ph type="pic" sz="quarter" idx="92"/>
          </p:nvPr>
        </p:nvSpPr>
        <p:spPr>
          <a:xfrm>
            <a:off x="4009500" y="9259200"/>
            <a:ext cx="478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24" name="Bildplatzhalter 12">
            <a:extLst>
              <a:ext uri="{FF2B5EF4-FFF2-40B4-BE49-F238E27FC236}">
                <a16:creationId xmlns:a16="http://schemas.microsoft.com/office/drawing/2014/main" id="{703E51E3-C178-2E41-A004-3F1059A135C8}"/>
              </a:ext>
            </a:extLst>
          </p:cNvPr>
          <p:cNvSpPr>
            <a:spLocks noGrp="1"/>
          </p:cNvSpPr>
          <p:nvPr>
            <p:ph type="pic" sz="quarter" idx="93"/>
          </p:nvPr>
        </p:nvSpPr>
        <p:spPr>
          <a:xfrm>
            <a:off x="4571475" y="9259200"/>
            <a:ext cx="478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25" name="Bildplatzhalter 12">
            <a:extLst>
              <a:ext uri="{FF2B5EF4-FFF2-40B4-BE49-F238E27FC236}">
                <a16:creationId xmlns:a16="http://schemas.microsoft.com/office/drawing/2014/main" id="{22D875CD-BD1A-4D4A-BFBE-6CCAAFCDBDB9}"/>
              </a:ext>
            </a:extLst>
          </p:cNvPr>
          <p:cNvSpPr>
            <a:spLocks noGrp="1"/>
          </p:cNvSpPr>
          <p:nvPr>
            <p:ph type="pic" sz="quarter" idx="94"/>
          </p:nvPr>
        </p:nvSpPr>
        <p:spPr>
          <a:xfrm>
            <a:off x="5142975" y="9259200"/>
            <a:ext cx="478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68" name="Bildplatzhalter 12">
            <a:extLst>
              <a:ext uri="{FF2B5EF4-FFF2-40B4-BE49-F238E27FC236}">
                <a16:creationId xmlns:a16="http://schemas.microsoft.com/office/drawing/2014/main" id="{874D48B4-00C6-9E46-9E6B-C4EEDF08AB89}"/>
              </a:ext>
            </a:extLst>
          </p:cNvPr>
          <p:cNvSpPr>
            <a:spLocks noGrp="1"/>
          </p:cNvSpPr>
          <p:nvPr>
            <p:ph type="pic" sz="quarter" idx="83"/>
          </p:nvPr>
        </p:nvSpPr>
        <p:spPr>
          <a:xfrm>
            <a:off x="615600" y="1026000"/>
            <a:ext cx="4075200" cy="2869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8" name="Bildplatzhalter 12">
            <a:extLst>
              <a:ext uri="{FF2B5EF4-FFF2-40B4-BE49-F238E27FC236}">
                <a16:creationId xmlns:a16="http://schemas.microsoft.com/office/drawing/2014/main" id="{4B58801C-0CB9-9F42-800F-403830C3B11D}"/>
              </a:ext>
            </a:extLst>
          </p:cNvPr>
          <p:cNvSpPr>
            <a:spLocks noGrp="1"/>
          </p:cNvSpPr>
          <p:nvPr>
            <p:ph type="pic" sz="quarter" idx="72"/>
          </p:nvPr>
        </p:nvSpPr>
        <p:spPr>
          <a:xfrm>
            <a:off x="5137200" y="910800"/>
            <a:ext cx="2052000" cy="13536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63" name="Textplatzhalter 51"/>
          <p:cNvSpPr>
            <a:spLocks noGrp="1"/>
          </p:cNvSpPr>
          <p:nvPr>
            <p:ph type="body" sz="quarter" idx="25" hasCustomPrompt="1"/>
          </p:nvPr>
        </p:nvSpPr>
        <p:spPr>
          <a:xfrm>
            <a:off x="2469600" y="5461200"/>
            <a:ext cx="4734000" cy="14868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750" b="0" i="0" baseline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2pPr>
            <a:lvl3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3pPr>
            <a:lvl4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4pPr>
            <a:lvl5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5pPr>
          </a:lstStyle>
          <a:p>
            <a:pPr lvl="0"/>
            <a:r>
              <a:rPr lang="de-DE" dirty="0"/>
              <a:t>Dies ist ein Blindtext für den </a:t>
            </a:r>
            <a:r>
              <a:rPr lang="de-DE" dirty="0" err="1"/>
              <a:t>Introtext</a:t>
            </a:r>
            <a:r>
              <a:rPr lang="de-DE" dirty="0"/>
              <a:t>. </a:t>
            </a:r>
            <a:br>
              <a:rPr lang="de-DE" dirty="0"/>
            </a:br>
            <a:r>
              <a:rPr lang="de-DE" dirty="0"/>
              <a:t>Dieser sollte nicht mehr als 8 Zeilen beinhalten.</a:t>
            </a:r>
          </a:p>
        </p:txBody>
      </p:sp>
      <p:sp>
        <p:nvSpPr>
          <p:cNvPr id="26" name="Textplatzhalter 51">
            <a:extLst>
              <a:ext uri="{FF2B5EF4-FFF2-40B4-BE49-F238E27FC236}">
                <a16:creationId xmlns:a16="http://schemas.microsoft.com/office/drawing/2014/main" id="{EC0355D0-2B4D-9447-BC1D-3FAD0E6A2A1E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0" y="5479200"/>
            <a:ext cx="2118904" cy="534368"/>
          </a:xfrm>
          <a:prstGeom prst="rect">
            <a:avLst/>
          </a:prstGeom>
          <a:solidFill>
            <a:schemeClr val="tx1"/>
          </a:solidFill>
        </p:spPr>
        <p:txBody>
          <a:bodyPr vert="horz" wrap="none" lIns="324000" tIns="36000" rIns="251999" bIns="36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000" spc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2pPr>
            <a:lvl3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3pPr>
            <a:lvl4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4pPr>
            <a:lvl5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5pPr>
          </a:lstStyle>
          <a:p>
            <a:pPr lvl="0"/>
            <a:r>
              <a:rPr lang="de-DE" dirty="0"/>
              <a:t>HXW944</a:t>
            </a:r>
          </a:p>
        </p:txBody>
      </p:sp>
      <p:pic>
        <p:nvPicPr>
          <p:cNvPr id="66" name="Grafik 65">
            <a:extLst>
              <a:ext uri="{FF2B5EF4-FFF2-40B4-BE49-F238E27FC236}">
                <a16:creationId xmlns:a16="http://schemas.microsoft.com/office/drawing/2014/main" id="{22FF1AA5-5E06-D444-A063-F850845CF98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0000" y="360000"/>
            <a:ext cx="1995167" cy="303833"/>
          </a:xfrm>
          <a:prstGeom prst="rect">
            <a:avLst/>
          </a:prstGeom>
        </p:spPr>
      </p:pic>
      <p:sp>
        <p:nvSpPr>
          <p:cNvPr id="46" name="Textplatzhalter 30">
            <a:extLst>
              <a:ext uri="{FF2B5EF4-FFF2-40B4-BE49-F238E27FC236}">
                <a16:creationId xmlns:a16="http://schemas.microsoft.com/office/drawing/2014/main" id="{4500A1C5-B0A2-F844-A712-FCAC410BF7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469600" y="10152000"/>
            <a:ext cx="4734000" cy="196657"/>
          </a:xfrm>
          <a:prstGeom prst="rect">
            <a:avLst/>
          </a:prstGeom>
        </p:spPr>
        <p:txBody>
          <a:bodyPr vert="horz" wrap="square" lIns="0" tIns="0" rIns="0" bIns="0" anchor="b" anchorCtr="0">
            <a:spAutoFit/>
          </a:bodyPr>
          <a:lstStyle>
            <a:lvl1pPr marL="0" indent="0">
              <a:lnSpc>
                <a:spcPts val="800"/>
              </a:lnSpc>
              <a:spcBef>
                <a:spcPts val="0"/>
              </a:spcBef>
              <a:buNone/>
              <a:defRPr sz="600" b="0" i="0" kern="1200" spc="0" baseline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500">
                <a:latin typeface="DINPro-CondRegular"/>
                <a:cs typeface="DINPro-CondRegular"/>
              </a:defRPr>
            </a:lvl2pPr>
            <a:lvl3pPr>
              <a:defRPr sz="500">
                <a:latin typeface="DINPro-CondRegular"/>
                <a:cs typeface="DINPro-CondRegular"/>
              </a:defRPr>
            </a:lvl3pPr>
            <a:lvl4pPr>
              <a:defRPr sz="500">
                <a:latin typeface="DINPro-CondRegular"/>
                <a:cs typeface="DINPro-CondRegular"/>
              </a:defRPr>
            </a:lvl4pPr>
            <a:lvl5pPr>
              <a:defRPr sz="500">
                <a:latin typeface="DINPro-CondRegular"/>
                <a:cs typeface="DINPro-CondRegular"/>
              </a:defRPr>
            </a:lvl5pPr>
          </a:lstStyle>
          <a:p>
            <a:r>
              <a:rPr lang="de-DE" dirty="0"/>
              <a:t>Platz für Fußnoten</a:t>
            </a:r>
            <a:br>
              <a:rPr lang="de-DE" dirty="0"/>
            </a:br>
            <a:r>
              <a:rPr lang="de-DE" dirty="0"/>
              <a:t>Zweizeilig - (Unten ausgerichtet)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4979850-1EB9-42B0-AFF3-C72F4A81E9E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165" y="10242743"/>
            <a:ext cx="1683186" cy="113748"/>
          </a:xfrm>
          <a:prstGeom prst="rect">
            <a:avLst/>
          </a:prstGeom>
        </p:spPr>
      </p:pic>
      <p:sp>
        <p:nvSpPr>
          <p:cNvPr id="28" name="Textplatzhalter 51">
            <a:extLst>
              <a:ext uri="{FF2B5EF4-FFF2-40B4-BE49-F238E27FC236}">
                <a16:creationId xmlns:a16="http://schemas.microsoft.com/office/drawing/2014/main" id="{7A017EEB-CFD3-5F44-A564-10D397365C7C}"/>
              </a:ext>
            </a:extLst>
          </p:cNvPr>
          <p:cNvSpPr>
            <a:spLocks noGrp="1"/>
          </p:cNvSpPr>
          <p:nvPr>
            <p:ph type="body" sz="quarter" idx="71" hasCustomPrompt="1"/>
          </p:nvPr>
        </p:nvSpPr>
        <p:spPr>
          <a:xfrm>
            <a:off x="2469600" y="6987600"/>
            <a:ext cx="4734000" cy="19404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750" b="0" i="0" baseline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2pPr>
            <a:lvl3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3pPr>
            <a:lvl4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4pPr>
            <a:lvl5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5pPr>
          </a:lstStyle>
          <a:p>
            <a:pPr>
              <a:lnSpc>
                <a:spcPts val="1900"/>
              </a:lnSpc>
            </a:pPr>
            <a:r>
              <a:rPr lang="de-DE" sz="750" b="1" dirty="0">
                <a:latin typeface="Arial" panose="020B0604020202020204" pitchFamily="34" charset="0"/>
                <a:cs typeface="Arial" panose="020B0604020202020204" pitchFamily="34" charset="0"/>
              </a:rPr>
              <a:t>Blindtext für– </a:t>
            </a:r>
            <a:r>
              <a:rPr lang="de-DE" sz="750" dirty="0" err="1">
                <a:latin typeface="Arial" panose="020B0604020202020204" pitchFamily="34" charset="0"/>
                <a:cs typeface="Arial" panose="020B0604020202020204" pitchFamily="34" charset="0"/>
              </a:rPr>
              <a:t>Bulletpoints</a:t>
            </a:r>
            <a:r>
              <a:rPr lang="de-DE" sz="7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ts val="1200"/>
              </a:lnSpc>
            </a:pPr>
            <a:r>
              <a:rPr lang="de-DE" sz="750" dirty="0">
                <a:latin typeface="Arial" panose="020B0604020202020204" pitchFamily="34" charset="0"/>
                <a:cs typeface="Arial" panose="020B0604020202020204" pitchFamily="34" charset="0"/>
              </a:rPr>
              <a:t>Diese sollten nicht mehr als 6 Punkte beinhalten.</a:t>
            </a:r>
          </a:p>
          <a:p>
            <a:pPr>
              <a:lnSpc>
                <a:spcPts val="1900"/>
              </a:lnSpc>
            </a:pPr>
            <a:r>
              <a:rPr lang="de-DE" sz="750" b="1" dirty="0">
                <a:latin typeface="Arial" panose="020B0604020202020204" pitchFamily="34" charset="0"/>
                <a:cs typeface="Arial" panose="020B0604020202020204" pitchFamily="34" charset="0"/>
              </a:rPr>
              <a:t>Zweiter Punkt – </a:t>
            </a:r>
            <a:r>
              <a:rPr lang="de-DE" sz="75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de-DE" sz="7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750" dirty="0" err="1"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de-DE" sz="7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sz="7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Bildplatzhalter 12">
            <a:extLst>
              <a:ext uri="{FF2B5EF4-FFF2-40B4-BE49-F238E27FC236}">
                <a16:creationId xmlns:a16="http://schemas.microsoft.com/office/drawing/2014/main" id="{EFCC0C55-5BDE-C74C-A017-4D1DAAB3AA1D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378000" y="9608400"/>
            <a:ext cx="648000" cy="439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3" name="Bildplatzhalter 12">
            <a:extLst>
              <a:ext uri="{FF2B5EF4-FFF2-40B4-BE49-F238E27FC236}">
                <a16:creationId xmlns:a16="http://schemas.microsoft.com/office/drawing/2014/main" id="{7AB81A08-B50A-6149-AE80-8DA6C81D56A9}"/>
              </a:ext>
            </a:extLst>
          </p:cNvPr>
          <p:cNvSpPr>
            <a:spLocks noGrp="1"/>
          </p:cNvSpPr>
          <p:nvPr>
            <p:ph type="pic" sz="quarter" idx="69"/>
          </p:nvPr>
        </p:nvSpPr>
        <p:spPr>
          <a:xfrm>
            <a:off x="1218113" y="9608400"/>
            <a:ext cx="648000" cy="439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45" name="Bildplatzhalter 12">
            <a:extLst>
              <a:ext uri="{FF2B5EF4-FFF2-40B4-BE49-F238E27FC236}">
                <a16:creationId xmlns:a16="http://schemas.microsoft.com/office/drawing/2014/main" id="{7CA874D3-C44A-324E-990C-54FBB65A8248}"/>
              </a:ext>
            </a:extLst>
          </p:cNvPr>
          <p:cNvSpPr>
            <a:spLocks noGrp="1"/>
          </p:cNvSpPr>
          <p:nvPr>
            <p:ph type="pic" sz="quarter" idx="73"/>
          </p:nvPr>
        </p:nvSpPr>
        <p:spPr>
          <a:xfrm>
            <a:off x="5137200" y="2372625"/>
            <a:ext cx="2052000" cy="13536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48" name="Bildplatzhalter 12">
            <a:extLst>
              <a:ext uri="{FF2B5EF4-FFF2-40B4-BE49-F238E27FC236}">
                <a16:creationId xmlns:a16="http://schemas.microsoft.com/office/drawing/2014/main" id="{AFCECB6B-EA1F-084E-8F1D-CDE862B6F271}"/>
              </a:ext>
            </a:extLst>
          </p:cNvPr>
          <p:cNvSpPr>
            <a:spLocks noGrp="1"/>
          </p:cNvSpPr>
          <p:nvPr>
            <p:ph type="pic" sz="quarter" idx="74"/>
          </p:nvPr>
        </p:nvSpPr>
        <p:spPr>
          <a:xfrm>
            <a:off x="5140800" y="3840375"/>
            <a:ext cx="2052000" cy="13536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72" name="Textplatzhalter 30">
            <a:extLst>
              <a:ext uri="{FF2B5EF4-FFF2-40B4-BE49-F238E27FC236}">
                <a16:creationId xmlns:a16="http://schemas.microsoft.com/office/drawing/2014/main" id="{4B41A730-3C03-734B-8190-451A1EE8817C}"/>
              </a:ext>
            </a:extLst>
          </p:cNvPr>
          <p:cNvSpPr>
            <a:spLocks noGrp="1"/>
          </p:cNvSpPr>
          <p:nvPr>
            <p:ph type="body" sz="quarter" idx="84" hasCustomPrompt="1"/>
          </p:nvPr>
        </p:nvSpPr>
        <p:spPr>
          <a:xfrm>
            <a:off x="360000" y="6123600"/>
            <a:ext cx="1724400" cy="291600"/>
          </a:xfrm>
          <a:prstGeom prst="rect">
            <a:avLst/>
          </a:prstGeom>
        </p:spPr>
        <p:txBody>
          <a:bodyPr wrap="none" lIns="0" tIns="0" rIns="0" bIns="0" anchor="b" anchorCtr="0"/>
          <a:lstStyle>
            <a:lvl1pPr marL="0" indent="0">
              <a:lnSpc>
                <a:spcPts val="1300"/>
              </a:lnSpc>
              <a:spcBef>
                <a:spcPts val="0"/>
              </a:spcBef>
              <a:buNone/>
              <a:defRPr sz="9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SUBLINE (GROSSBUCHSTABEN)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227" userDrawn="1">
          <p15:clr>
            <a:srgbClr val="FBAE40"/>
          </p15:clr>
        </p15:guide>
        <p15:guide id="2" pos="4537" userDrawn="1">
          <p15:clr>
            <a:srgbClr val="FBAE40"/>
          </p15:clr>
        </p15:guide>
        <p15:guide id="3" orient="horz" pos="214" userDrawn="1">
          <p15:clr>
            <a:srgbClr val="FBAE40"/>
          </p15:clr>
        </p15:guide>
        <p15:guide id="4" orient="horz" pos="6519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b_Vorderseite-Image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Bildplatzhalter 12">
            <a:extLst>
              <a:ext uri="{FF2B5EF4-FFF2-40B4-BE49-F238E27FC236}">
                <a16:creationId xmlns:a16="http://schemas.microsoft.com/office/drawing/2014/main" id="{874D48B4-00C6-9E46-9E6B-C4EEDF08AB89}"/>
              </a:ext>
            </a:extLst>
          </p:cNvPr>
          <p:cNvSpPr>
            <a:spLocks noGrp="1"/>
          </p:cNvSpPr>
          <p:nvPr>
            <p:ph type="pic" sz="quarter" idx="83"/>
          </p:nvPr>
        </p:nvSpPr>
        <p:spPr>
          <a:xfrm>
            <a:off x="0" y="1036800"/>
            <a:ext cx="7560000" cy="4197600"/>
          </a:xfrm>
          <a:prstGeom prst="rect">
            <a:avLst/>
          </a:prstGeom>
          <a:ln w="5080">
            <a:noFill/>
          </a:ln>
        </p:spPr>
        <p:txBody>
          <a:bodyPr vert="horz" lIns="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0" name="Bildplatzhalter 12">
            <a:extLst>
              <a:ext uri="{FF2B5EF4-FFF2-40B4-BE49-F238E27FC236}">
                <a16:creationId xmlns:a16="http://schemas.microsoft.com/office/drawing/2014/main" id="{6E65A84F-9C86-0647-BB6B-BE0B0FB91AD8}"/>
              </a:ext>
            </a:extLst>
          </p:cNvPr>
          <p:cNvSpPr>
            <a:spLocks noGrp="1"/>
          </p:cNvSpPr>
          <p:nvPr>
            <p:ph type="pic" sz="quarter" idx="75"/>
          </p:nvPr>
        </p:nvSpPr>
        <p:spPr>
          <a:xfrm>
            <a:off x="2469600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1" name="Bildplatzhalter 12">
            <a:extLst>
              <a:ext uri="{FF2B5EF4-FFF2-40B4-BE49-F238E27FC236}">
                <a16:creationId xmlns:a16="http://schemas.microsoft.com/office/drawing/2014/main" id="{0F6967FF-8DE9-C14C-88EF-524EA37AC708}"/>
              </a:ext>
            </a:extLst>
          </p:cNvPr>
          <p:cNvSpPr>
            <a:spLocks noGrp="1"/>
          </p:cNvSpPr>
          <p:nvPr>
            <p:ph type="pic" sz="quarter" idx="76"/>
          </p:nvPr>
        </p:nvSpPr>
        <p:spPr>
          <a:xfrm>
            <a:off x="3069675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3" name="Bildplatzhalter 12">
            <a:extLst>
              <a:ext uri="{FF2B5EF4-FFF2-40B4-BE49-F238E27FC236}">
                <a16:creationId xmlns:a16="http://schemas.microsoft.com/office/drawing/2014/main" id="{8CC76796-B06D-6D43-A079-30D1211B17BB}"/>
              </a:ext>
            </a:extLst>
          </p:cNvPr>
          <p:cNvSpPr>
            <a:spLocks noGrp="1"/>
          </p:cNvSpPr>
          <p:nvPr>
            <p:ph type="pic" sz="quarter" idx="77"/>
          </p:nvPr>
        </p:nvSpPr>
        <p:spPr>
          <a:xfrm>
            <a:off x="3669750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4" name="Bildplatzhalter 12">
            <a:extLst>
              <a:ext uri="{FF2B5EF4-FFF2-40B4-BE49-F238E27FC236}">
                <a16:creationId xmlns:a16="http://schemas.microsoft.com/office/drawing/2014/main" id="{2F850717-D5CB-4446-B43D-0576EC57B9BD}"/>
              </a:ext>
            </a:extLst>
          </p:cNvPr>
          <p:cNvSpPr>
            <a:spLocks noGrp="1"/>
          </p:cNvSpPr>
          <p:nvPr>
            <p:ph type="pic" sz="quarter" idx="78"/>
          </p:nvPr>
        </p:nvSpPr>
        <p:spPr>
          <a:xfrm>
            <a:off x="4269825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5" name="Bildplatzhalter 12">
            <a:extLst>
              <a:ext uri="{FF2B5EF4-FFF2-40B4-BE49-F238E27FC236}">
                <a16:creationId xmlns:a16="http://schemas.microsoft.com/office/drawing/2014/main" id="{566C28E5-93F4-E84C-BFA8-20E5E1EBE63A}"/>
              </a:ext>
            </a:extLst>
          </p:cNvPr>
          <p:cNvSpPr>
            <a:spLocks noGrp="1"/>
          </p:cNvSpPr>
          <p:nvPr>
            <p:ph type="pic" sz="quarter" idx="79"/>
          </p:nvPr>
        </p:nvSpPr>
        <p:spPr>
          <a:xfrm>
            <a:off x="4869900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6" name="Bildplatzhalter 12">
            <a:extLst>
              <a:ext uri="{FF2B5EF4-FFF2-40B4-BE49-F238E27FC236}">
                <a16:creationId xmlns:a16="http://schemas.microsoft.com/office/drawing/2014/main" id="{0A2495C6-441C-F644-AC10-B2CFF133808A}"/>
              </a:ext>
            </a:extLst>
          </p:cNvPr>
          <p:cNvSpPr>
            <a:spLocks noGrp="1"/>
          </p:cNvSpPr>
          <p:nvPr>
            <p:ph type="pic" sz="quarter" idx="80"/>
          </p:nvPr>
        </p:nvSpPr>
        <p:spPr>
          <a:xfrm>
            <a:off x="5469975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8" name="Bildplatzhalter 12">
            <a:extLst>
              <a:ext uri="{FF2B5EF4-FFF2-40B4-BE49-F238E27FC236}">
                <a16:creationId xmlns:a16="http://schemas.microsoft.com/office/drawing/2014/main" id="{AD5DD8B4-76D1-A243-AB41-47713C5ACD34}"/>
              </a:ext>
            </a:extLst>
          </p:cNvPr>
          <p:cNvSpPr>
            <a:spLocks noGrp="1"/>
          </p:cNvSpPr>
          <p:nvPr>
            <p:ph type="pic" sz="quarter" idx="81"/>
          </p:nvPr>
        </p:nvSpPr>
        <p:spPr>
          <a:xfrm>
            <a:off x="6070050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61" name="Bildplatzhalter 12">
            <a:extLst>
              <a:ext uri="{FF2B5EF4-FFF2-40B4-BE49-F238E27FC236}">
                <a16:creationId xmlns:a16="http://schemas.microsoft.com/office/drawing/2014/main" id="{595092E5-5A30-DA40-901E-733DB549A3BB}"/>
              </a:ext>
            </a:extLst>
          </p:cNvPr>
          <p:cNvSpPr>
            <a:spLocks noGrp="1"/>
          </p:cNvSpPr>
          <p:nvPr>
            <p:ph type="pic" sz="quarter" idx="82"/>
          </p:nvPr>
        </p:nvSpPr>
        <p:spPr>
          <a:xfrm>
            <a:off x="6670125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16" name="Bildplatzhalter 12">
            <a:extLst>
              <a:ext uri="{FF2B5EF4-FFF2-40B4-BE49-F238E27FC236}">
                <a16:creationId xmlns:a16="http://schemas.microsoft.com/office/drawing/2014/main" id="{46FB206D-B980-5344-AF1B-45F2D44B9EEB}"/>
              </a:ext>
            </a:extLst>
          </p:cNvPr>
          <p:cNvSpPr>
            <a:spLocks noGrp="1"/>
          </p:cNvSpPr>
          <p:nvPr>
            <p:ph type="pic" sz="quarter" idx="90"/>
          </p:nvPr>
        </p:nvSpPr>
        <p:spPr>
          <a:xfrm>
            <a:off x="2469600" y="9259200"/>
            <a:ext cx="860400" cy="3096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17" name="Bildplatzhalter 12">
            <a:extLst>
              <a:ext uri="{FF2B5EF4-FFF2-40B4-BE49-F238E27FC236}">
                <a16:creationId xmlns:a16="http://schemas.microsoft.com/office/drawing/2014/main" id="{E22C4F82-4A44-FD4E-8B9F-AB751D9CB7AF}"/>
              </a:ext>
            </a:extLst>
          </p:cNvPr>
          <p:cNvSpPr>
            <a:spLocks noGrp="1"/>
          </p:cNvSpPr>
          <p:nvPr>
            <p:ph type="pic" sz="quarter" idx="91"/>
          </p:nvPr>
        </p:nvSpPr>
        <p:spPr>
          <a:xfrm>
            <a:off x="3438000" y="9259200"/>
            <a:ext cx="478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23" name="Bildplatzhalter 12">
            <a:extLst>
              <a:ext uri="{FF2B5EF4-FFF2-40B4-BE49-F238E27FC236}">
                <a16:creationId xmlns:a16="http://schemas.microsoft.com/office/drawing/2014/main" id="{5549757D-B662-854F-98E8-24E97C0CD1AE}"/>
              </a:ext>
            </a:extLst>
          </p:cNvPr>
          <p:cNvSpPr>
            <a:spLocks noGrp="1"/>
          </p:cNvSpPr>
          <p:nvPr>
            <p:ph type="pic" sz="quarter" idx="92"/>
          </p:nvPr>
        </p:nvSpPr>
        <p:spPr>
          <a:xfrm>
            <a:off x="4009500" y="9259200"/>
            <a:ext cx="478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24" name="Bildplatzhalter 12">
            <a:extLst>
              <a:ext uri="{FF2B5EF4-FFF2-40B4-BE49-F238E27FC236}">
                <a16:creationId xmlns:a16="http://schemas.microsoft.com/office/drawing/2014/main" id="{703E51E3-C178-2E41-A004-3F1059A135C8}"/>
              </a:ext>
            </a:extLst>
          </p:cNvPr>
          <p:cNvSpPr>
            <a:spLocks noGrp="1"/>
          </p:cNvSpPr>
          <p:nvPr>
            <p:ph type="pic" sz="quarter" idx="93"/>
          </p:nvPr>
        </p:nvSpPr>
        <p:spPr>
          <a:xfrm>
            <a:off x="4571475" y="9259200"/>
            <a:ext cx="478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25" name="Bildplatzhalter 12">
            <a:extLst>
              <a:ext uri="{FF2B5EF4-FFF2-40B4-BE49-F238E27FC236}">
                <a16:creationId xmlns:a16="http://schemas.microsoft.com/office/drawing/2014/main" id="{22D875CD-BD1A-4D4A-BFBE-6CCAAFCDBDB9}"/>
              </a:ext>
            </a:extLst>
          </p:cNvPr>
          <p:cNvSpPr>
            <a:spLocks noGrp="1"/>
          </p:cNvSpPr>
          <p:nvPr>
            <p:ph type="pic" sz="quarter" idx="94"/>
          </p:nvPr>
        </p:nvSpPr>
        <p:spPr>
          <a:xfrm>
            <a:off x="5142975" y="9259200"/>
            <a:ext cx="478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63" name="Textplatzhalter 51"/>
          <p:cNvSpPr>
            <a:spLocks noGrp="1"/>
          </p:cNvSpPr>
          <p:nvPr>
            <p:ph type="body" sz="quarter" idx="25" hasCustomPrompt="1"/>
          </p:nvPr>
        </p:nvSpPr>
        <p:spPr>
          <a:xfrm>
            <a:off x="2469600" y="5461200"/>
            <a:ext cx="4734000" cy="14868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750" b="0" i="0" baseline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2pPr>
            <a:lvl3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3pPr>
            <a:lvl4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4pPr>
            <a:lvl5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5pPr>
          </a:lstStyle>
          <a:p>
            <a:pPr lvl="0"/>
            <a:r>
              <a:rPr lang="de-DE" dirty="0"/>
              <a:t>Dies ist ein Blindtext für den </a:t>
            </a:r>
            <a:r>
              <a:rPr lang="de-DE" dirty="0" err="1"/>
              <a:t>Introtext</a:t>
            </a:r>
            <a:r>
              <a:rPr lang="de-DE" dirty="0"/>
              <a:t>. </a:t>
            </a:r>
            <a:br>
              <a:rPr lang="de-DE" dirty="0"/>
            </a:br>
            <a:r>
              <a:rPr lang="de-DE" dirty="0"/>
              <a:t>Dieser sollte nicht mehr als 8 Zeilen beinhalten.</a:t>
            </a:r>
          </a:p>
        </p:txBody>
      </p:sp>
      <p:sp>
        <p:nvSpPr>
          <p:cNvPr id="26" name="Textplatzhalter 51">
            <a:extLst>
              <a:ext uri="{FF2B5EF4-FFF2-40B4-BE49-F238E27FC236}">
                <a16:creationId xmlns:a16="http://schemas.microsoft.com/office/drawing/2014/main" id="{EC0355D0-2B4D-9447-BC1D-3FAD0E6A2A1E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0" y="5479200"/>
            <a:ext cx="2118904" cy="534368"/>
          </a:xfrm>
          <a:prstGeom prst="rect">
            <a:avLst/>
          </a:prstGeom>
          <a:solidFill>
            <a:schemeClr val="tx1"/>
          </a:solidFill>
        </p:spPr>
        <p:txBody>
          <a:bodyPr vert="horz" wrap="none" lIns="324000" tIns="36000" rIns="251999" bIns="36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000" spc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2pPr>
            <a:lvl3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3pPr>
            <a:lvl4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4pPr>
            <a:lvl5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5pPr>
          </a:lstStyle>
          <a:p>
            <a:pPr lvl="0"/>
            <a:r>
              <a:rPr lang="de-DE" dirty="0"/>
              <a:t>HXW944</a:t>
            </a:r>
          </a:p>
        </p:txBody>
      </p:sp>
      <p:pic>
        <p:nvPicPr>
          <p:cNvPr id="66" name="Grafik 65">
            <a:extLst>
              <a:ext uri="{FF2B5EF4-FFF2-40B4-BE49-F238E27FC236}">
                <a16:creationId xmlns:a16="http://schemas.microsoft.com/office/drawing/2014/main" id="{22FF1AA5-5E06-D444-A063-F850845CF98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0000" y="360000"/>
            <a:ext cx="1995167" cy="303833"/>
          </a:xfrm>
          <a:prstGeom prst="rect">
            <a:avLst/>
          </a:prstGeom>
        </p:spPr>
      </p:pic>
      <p:sp>
        <p:nvSpPr>
          <p:cNvPr id="46" name="Textplatzhalter 30">
            <a:extLst>
              <a:ext uri="{FF2B5EF4-FFF2-40B4-BE49-F238E27FC236}">
                <a16:creationId xmlns:a16="http://schemas.microsoft.com/office/drawing/2014/main" id="{4500A1C5-B0A2-F844-A712-FCAC410BF7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469600" y="10152000"/>
            <a:ext cx="4734000" cy="196657"/>
          </a:xfrm>
          <a:prstGeom prst="rect">
            <a:avLst/>
          </a:prstGeom>
        </p:spPr>
        <p:txBody>
          <a:bodyPr vert="horz" wrap="square" lIns="0" tIns="0" rIns="0" bIns="0" anchor="b" anchorCtr="0">
            <a:spAutoFit/>
          </a:bodyPr>
          <a:lstStyle>
            <a:lvl1pPr marL="0" indent="0">
              <a:lnSpc>
                <a:spcPts val="800"/>
              </a:lnSpc>
              <a:spcBef>
                <a:spcPts val="0"/>
              </a:spcBef>
              <a:buNone/>
              <a:defRPr sz="600" b="0" i="0" kern="1200" spc="0" baseline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500">
                <a:latin typeface="DINPro-CondRegular"/>
                <a:cs typeface="DINPro-CondRegular"/>
              </a:defRPr>
            </a:lvl2pPr>
            <a:lvl3pPr>
              <a:defRPr sz="500">
                <a:latin typeface="DINPro-CondRegular"/>
                <a:cs typeface="DINPro-CondRegular"/>
              </a:defRPr>
            </a:lvl3pPr>
            <a:lvl4pPr>
              <a:defRPr sz="500">
                <a:latin typeface="DINPro-CondRegular"/>
                <a:cs typeface="DINPro-CondRegular"/>
              </a:defRPr>
            </a:lvl4pPr>
            <a:lvl5pPr>
              <a:defRPr sz="500">
                <a:latin typeface="DINPro-CondRegular"/>
                <a:cs typeface="DINPro-CondRegular"/>
              </a:defRPr>
            </a:lvl5pPr>
          </a:lstStyle>
          <a:p>
            <a:r>
              <a:rPr lang="de-DE" dirty="0"/>
              <a:t>Platz für Fußnoten</a:t>
            </a:r>
            <a:br>
              <a:rPr lang="de-DE" dirty="0"/>
            </a:br>
            <a:r>
              <a:rPr lang="de-DE" dirty="0"/>
              <a:t>Zweizeilig - (Unten ausgerichtet)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4979850-1EB9-42B0-AFF3-C72F4A81E9E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165" y="10242743"/>
            <a:ext cx="1683186" cy="113748"/>
          </a:xfrm>
          <a:prstGeom prst="rect">
            <a:avLst/>
          </a:prstGeom>
        </p:spPr>
      </p:pic>
      <p:sp>
        <p:nvSpPr>
          <p:cNvPr id="28" name="Textplatzhalter 51">
            <a:extLst>
              <a:ext uri="{FF2B5EF4-FFF2-40B4-BE49-F238E27FC236}">
                <a16:creationId xmlns:a16="http://schemas.microsoft.com/office/drawing/2014/main" id="{7A017EEB-CFD3-5F44-A564-10D397365C7C}"/>
              </a:ext>
            </a:extLst>
          </p:cNvPr>
          <p:cNvSpPr>
            <a:spLocks noGrp="1"/>
          </p:cNvSpPr>
          <p:nvPr>
            <p:ph type="body" sz="quarter" idx="71" hasCustomPrompt="1"/>
          </p:nvPr>
        </p:nvSpPr>
        <p:spPr>
          <a:xfrm>
            <a:off x="2469600" y="6987600"/>
            <a:ext cx="4734000" cy="19404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750" b="0" i="0" baseline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2pPr>
            <a:lvl3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3pPr>
            <a:lvl4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4pPr>
            <a:lvl5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5pPr>
          </a:lstStyle>
          <a:p>
            <a:pPr>
              <a:lnSpc>
                <a:spcPts val="1900"/>
              </a:lnSpc>
            </a:pPr>
            <a:r>
              <a:rPr lang="de-DE" sz="750" b="1" dirty="0">
                <a:latin typeface="Arial" panose="020B0604020202020204" pitchFamily="34" charset="0"/>
                <a:cs typeface="Arial" panose="020B0604020202020204" pitchFamily="34" charset="0"/>
              </a:rPr>
              <a:t>Blindtext für– </a:t>
            </a:r>
            <a:r>
              <a:rPr lang="de-DE" sz="750" dirty="0" err="1">
                <a:latin typeface="Arial" panose="020B0604020202020204" pitchFamily="34" charset="0"/>
                <a:cs typeface="Arial" panose="020B0604020202020204" pitchFamily="34" charset="0"/>
              </a:rPr>
              <a:t>Bulletpoints</a:t>
            </a:r>
            <a:r>
              <a:rPr lang="de-DE" sz="7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ts val="1200"/>
              </a:lnSpc>
            </a:pPr>
            <a:r>
              <a:rPr lang="de-DE" sz="750" dirty="0">
                <a:latin typeface="Arial" panose="020B0604020202020204" pitchFamily="34" charset="0"/>
                <a:cs typeface="Arial" panose="020B0604020202020204" pitchFamily="34" charset="0"/>
              </a:rPr>
              <a:t>Diese sollten nicht mehr als 6 Punkte beinhalten.</a:t>
            </a:r>
          </a:p>
          <a:p>
            <a:pPr>
              <a:lnSpc>
                <a:spcPts val="1900"/>
              </a:lnSpc>
            </a:pPr>
            <a:r>
              <a:rPr lang="de-DE" sz="750" b="1" dirty="0">
                <a:latin typeface="Arial" panose="020B0604020202020204" pitchFamily="34" charset="0"/>
                <a:cs typeface="Arial" panose="020B0604020202020204" pitchFamily="34" charset="0"/>
              </a:rPr>
              <a:t>Zweiter Punkt – </a:t>
            </a:r>
            <a:r>
              <a:rPr lang="de-DE" sz="75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de-DE" sz="7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750" dirty="0" err="1"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de-DE" sz="7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sz="7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Bildplatzhalter 12">
            <a:extLst>
              <a:ext uri="{FF2B5EF4-FFF2-40B4-BE49-F238E27FC236}">
                <a16:creationId xmlns:a16="http://schemas.microsoft.com/office/drawing/2014/main" id="{EFCC0C55-5BDE-C74C-A017-4D1DAAB3AA1D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378000" y="9608400"/>
            <a:ext cx="648000" cy="439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3" name="Bildplatzhalter 12">
            <a:extLst>
              <a:ext uri="{FF2B5EF4-FFF2-40B4-BE49-F238E27FC236}">
                <a16:creationId xmlns:a16="http://schemas.microsoft.com/office/drawing/2014/main" id="{7AB81A08-B50A-6149-AE80-8DA6C81D56A9}"/>
              </a:ext>
            </a:extLst>
          </p:cNvPr>
          <p:cNvSpPr>
            <a:spLocks noGrp="1"/>
          </p:cNvSpPr>
          <p:nvPr>
            <p:ph type="pic" sz="quarter" idx="69"/>
          </p:nvPr>
        </p:nvSpPr>
        <p:spPr>
          <a:xfrm>
            <a:off x="1218113" y="9608400"/>
            <a:ext cx="648000" cy="439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41" name="Bildplatzhalter 12">
            <a:extLst>
              <a:ext uri="{FF2B5EF4-FFF2-40B4-BE49-F238E27FC236}">
                <a16:creationId xmlns:a16="http://schemas.microsoft.com/office/drawing/2014/main" id="{21BDABFD-A6AA-7144-861B-41BC2285154D}"/>
              </a:ext>
            </a:extLst>
          </p:cNvPr>
          <p:cNvSpPr>
            <a:spLocks noGrp="1"/>
          </p:cNvSpPr>
          <p:nvPr>
            <p:ph type="pic" sz="quarter" idx="72"/>
          </p:nvPr>
        </p:nvSpPr>
        <p:spPr>
          <a:xfrm>
            <a:off x="5137200" y="1040400"/>
            <a:ext cx="2052000" cy="27036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vert="horz" lIns="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43" name="Bildplatzhalter 12">
            <a:extLst>
              <a:ext uri="{FF2B5EF4-FFF2-40B4-BE49-F238E27FC236}">
                <a16:creationId xmlns:a16="http://schemas.microsoft.com/office/drawing/2014/main" id="{93EB6808-78A5-9748-87B3-96AB3ACAE514}"/>
              </a:ext>
            </a:extLst>
          </p:cNvPr>
          <p:cNvSpPr>
            <a:spLocks noGrp="1"/>
          </p:cNvSpPr>
          <p:nvPr>
            <p:ph type="pic" sz="quarter" idx="74"/>
          </p:nvPr>
        </p:nvSpPr>
        <p:spPr>
          <a:xfrm>
            <a:off x="5140800" y="3878475"/>
            <a:ext cx="2052000" cy="13536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4" name="Textplatzhalter 30">
            <a:extLst>
              <a:ext uri="{FF2B5EF4-FFF2-40B4-BE49-F238E27FC236}">
                <a16:creationId xmlns:a16="http://schemas.microsoft.com/office/drawing/2014/main" id="{C4F8DAA8-FE3A-1C4F-A014-EEB0F022D70D}"/>
              </a:ext>
            </a:extLst>
          </p:cNvPr>
          <p:cNvSpPr>
            <a:spLocks noGrp="1"/>
          </p:cNvSpPr>
          <p:nvPr>
            <p:ph type="body" sz="quarter" idx="87" hasCustomPrompt="1"/>
          </p:nvPr>
        </p:nvSpPr>
        <p:spPr>
          <a:xfrm>
            <a:off x="359925" y="7084800"/>
            <a:ext cx="1785051" cy="437021"/>
          </a:xfrm>
          <a:prstGeom prst="rect">
            <a:avLst/>
          </a:prstGeom>
        </p:spPr>
        <p:txBody>
          <a:bodyPr wrap="none" lIns="0" tIns="0" rIns="0" bIns="0"/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7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tabLst>
                <a:tab pos="266700" algn="l"/>
              </a:tabLst>
            </a:pP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ARTIKELNUMMER</a:t>
            </a:r>
            <a:b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EAN 1234567890550 | UVP 1.255,00 €</a:t>
            </a:r>
          </a:p>
        </p:txBody>
      </p:sp>
      <p:sp>
        <p:nvSpPr>
          <p:cNvPr id="35" name="Textplatzhalter 30">
            <a:extLst>
              <a:ext uri="{FF2B5EF4-FFF2-40B4-BE49-F238E27FC236}">
                <a16:creationId xmlns:a16="http://schemas.microsoft.com/office/drawing/2014/main" id="{189B1049-8188-5548-A4CB-C8A24F85DCE3}"/>
              </a:ext>
            </a:extLst>
          </p:cNvPr>
          <p:cNvSpPr>
            <a:spLocks noGrp="1"/>
          </p:cNvSpPr>
          <p:nvPr>
            <p:ph type="body" sz="quarter" idx="86" hasCustomPrompt="1"/>
          </p:nvPr>
        </p:nvSpPr>
        <p:spPr>
          <a:xfrm>
            <a:off x="359926" y="6609600"/>
            <a:ext cx="1785051" cy="437021"/>
          </a:xfrm>
          <a:prstGeom prst="rect">
            <a:avLst/>
          </a:prstGeom>
        </p:spPr>
        <p:txBody>
          <a:bodyPr wrap="none" lIns="0" tIns="0" rIns="0" bIns="0"/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tabLst>
                <a:tab pos="266700" algn="l"/>
              </a:tabLst>
            </a:pP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ARTIKELNUMMER</a:t>
            </a:r>
            <a:b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EAN 1234567890650 | UVP 1.265,00 €</a:t>
            </a:r>
          </a:p>
        </p:txBody>
      </p:sp>
      <p:sp>
        <p:nvSpPr>
          <p:cNvPr id="36" name="Textplatzhalter 30">
            <a:extLst>
              <a:ext uri="{FF2B5EF4-FFF2-40B4-BE49-F238E27FC236}">
                <a16:creationId xmlns:a16="http://schemas.microsoft.com/office/drawing/2014/main" id="{F36AA529-5E4F-3D4C-937F-CE5A588974DF}"/>
              </a:ext>
            </a:extLst>
          </p:cNvPr>
          <p:cNvSpPr>
            <a:spLocks noGrp="1"/>
          </p:cNvSpPr>
          <p:nvPr>
            <p:ph type="body" sz="quarter" idx="84" hasCustomPrompt="1"/>
          </p:nvPr>
        </p:nvSpPr>
        <p:spPr>
          <a:xfrm>
            <a:off x="360000" y="6123600"/>
            <a:ext cx="1724400" cy="291600"/>
          </a:xfrm>
          <a:prstGeom prst="rect">
            <a:avLst/>
          </a:prstGeom>
        </p:spPr>
        <p:txBody>
          <a:bodyPr wrap="none" lIns="0" tIns="0" rIns="0" bIns="0" anchor="b" anchorCtr="0"/>
          <a:lstStyle>
            <a:lvl1pPr marL="0" indent="0">
              <a:lnSpc>
                <a:spcPts val="1300"/>
              </a:lnSpc>
              <a:spcBef>
                <a:spcPts val="0"/>
              </a:spcBef>
              <a:buNone/>
              <a:defRPr sz="9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SUBLINE (GROSSBUCHSTABEN)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7453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27">
          <p15:clr>
            <a:srgbClr val="FBAE40"/>
          </p15:clr>
        </p15:guide>
        <p15:guide id="2" pos="4537">
          <p15:clr>
            <a:srgbClr val="FBAE40"/>
          </p15:clr>
        </p15:guide>
        <p15:guide id="3" orient="horz" pos="214">
          <p15:clr>
            <a:srgbClr val="FBAE40"/>
          </p15:clr>
        </p15:guide>
        <p15:guide id="4" orient="horz" pos="6519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eckseite-technische-Informatio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Grafik 25">
            <a:extLst>
              <a:ext uri="{FF2B5EF4-FFF2-40B4-BE49-F238E27FC236}">
                <a16:creationId xmlns:a16="http://schemas.microsoft.com/office/drawing/2014/main" id="{E396FE83-C38C-9C43-965C-AF6E5CE1378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478" y="366074"/>
            <a:ext cx="1995167" cy="303833"/>
          </a:xfrm>
          <a:prstGeom prst="rect">
            <a:avLst/>
          </a:prstGeom>
        </p:spPr>
      </p:pic>
      <p:sp>
        <p:nvSpPr>
          <p:cNvPr id="17" name="Textplatzhalter 51">
            <a:extLst>
              <a:ext uri="{FF2B5EF4-FFF2-40B4-BE49-F238E27FC236}">
                <a16:creationId xmlns:a16="http://schemas.microsoft.com/office/drawing/2014/main" id="{12CF858D-EB15-7F4A-AD1A-E2591918D31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0" y="234000"/>
            <a:ext cx="2118904" cy="534368"/>
          </a:xfrm>
          <a:prstGeom prst="rect">
            <a:avLst/>
          </a:prstGeom>
          <a:solidFill>
            <a:schemeClr val="tx1"/>
          </a:solidFill>
        </p:spPr>
        <p:txBody>
          <a:bodyPr vert="horz" wrap="none" lIns="324000" tIns="36000" rIns="251999" bIns="36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000" spc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2pPr>
            <a:lvl3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3pPr>
            <a:lvl4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4pPr>
            <a:lvl5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5pPr>
          </a:lstStyle>
          <a:p>
            <a:pPr lvl="0"/>
            <a:r>
              <a:rPr lang="de-DE" dirty="0"/>
              <a:t>HXW944</a:t>
            </a:r>
          </a:p>
        </p:txBody>
      </p:sp>
      <p:sp>
        <p:nvSpPr>
          <p:cNvPr id="18" name="Textplatzhalter 51">
            <a:extLst>
              <a:ext uri="{FF2B5EF4-FFF2-40B4-BE49-F238E27FC236}">
                <a16:creationId xmlns:a16="http://schemas.microsoft.com/office/drawing/2014/main" id="{1BC7AE68-7FC2-8D42-A614-024700BF2B2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898757" y="316800"/>
            <a:ext cx="122400" cy="345600"/>
          </a:xfrm>
          <a:prstGeom prst="rect">
            <a:avLst/>
          </a:prstGeom>
          <a:noFill/>
        </p:spPr>
        <p:txBody>
          <a:bodyPr vert="vert270" wrap="square" lIns="0" tIns="0" rIns="0" bIns="0" anchor="ctr" anchorCtr="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800" b="0" i="0" spc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2pPr>
            <a:lvl3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3pPr>
            <a:lvl4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4pPr>
            <a:lvl5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5pPr>
          </a:lstStyle>
          <a:p>
            <a:pPr lvl="0"/>
            <a:r>
              <a:rPr lang="de-DE" dirty="0"/>
              <a:t>SERIE</a:t>
            </a:r>
          </a:p>
        </p:txBody>
      </p:sp>
      <p:sp>
        <p:nvSpPr>
          <p:cNvPr id="21" name="Textplatzhalter 3">
            <a:extLst>
              <a:ext uri="{FF2B5EF4-FFF2-40B4-BE49-F238E27FC236}">
                <a16:creationId xmlns:a16="http://schemas.microsoft.com/office/drawing/2014/main" id="{5C289FE0-D2A0-1B49-9D76-6F24543B9D9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0995" y="8746437"/>
            <a:ext cx="6831943" cy="1136211"/>
          </a:xfrm>
          <a:prstGeom prst="rect">
            <a:avLst/>
          </a:prstGeom>
        </p:spPr>
        <p:txBody>
          <a:bodyPr lIns="0" tIns="0" rIns="0"/>
          <a:lstStyle>
            <a:lvl1pPr marL="0" indent="0">
              <a:lnSpc>
                <a:spcPts val="600"/>
              </a:lnSpc>
              <a:spcBef>
                <a:spcPts val="0"/>
              </a:spcBef>
              <a:buNone/>
              <a:defRPr sz="500">
                <a:solidFill>
                  <a:srgbClr val="6F6F6F"/>
                </a:solidFill>
              </a:defRPr>
            </a:lvl1pPr>
          </a:lstStyle>
          <a:p>
            <a:r>
              <a:rPr lang="de-DE" dirty="0" err="1">
                <a:latin typeface="Arial Narrow" panose="020B0606020202030204" pitchFamily="34" charset="0"/>
              </a:rPr>
              <a:t>Fussnoten</a:t>
            </a:r>
            <a:endParaRPr lang="de-DE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platzhalter 8">
            <a:extLst>
              <a:ext uri="{FF2B5EF4-FFF2-40B4-BE49-F238E27FC236}">
                <a16:creationId xmlns:a16="http://schemas.microsoft.com/office/drawing/2014/main" id="{2511166A-BE0B-AC4E-A9AE-7C0345D38CF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370995" y="10152000"/>
            <a:ext cx="4866616" cy="203133"/>
          </a:xfrm>
          <a:prstGeom prst="rect">
            <a:avLst/>
          </a:prstGeom>
        </p:spPr>
        <p:txBody>
          <a:bodyPr lIns="0" tIns="0" rIns="0" bIns="0" anchor="b" anchorCtr="0">
            <a:spAutoFit/>
          </a:bodyPr>
          <a:lstStyle>
            <a:lvl1pPr>
              <a:buNone/>
              <a:defRPr sz="600"/>
            </a:lvl1pPr>
          </a:lstStyle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Weitere Infos unter: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www.panasonic.de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Technische Änderungen vorbehalten. Gewicht und Abmessungen sind ungefähre Angaben. Stand: 10 / 2020</a:t>
            </a:r>
          </a:p>
        </p:txBody>
      </p:sp>
    </p:spTree>
    <p:extLst>
      <p:ext uri="{BB962C8B-B14F-4D97-AF65-F5344CB8AC3E}">
        <p14:creationId xmlns:p14="http://schemas.microsoft.com/office/powerpoint/2010/main" val="39573916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27">
          <p15:clr>
            <a:srgbClr val="FBAE40"/>
          </p15:clr>
        </p15:guide>
        <p15:guide id="2" pos="4537">
          <p15:clr>
            <a:srgbClr val="FBAE40"/>
          </p15:clr>
        </p15:guide>
        <p15:guide id="3" orient="horz" pos="6519">
          <p15:clr>
            <a:srgbClr val="FBAE40"/>
          </p15:clr>
        </p15:guide>
        <p15:guide id="4" orient="horz" pos="21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9" r:id="rId3"/>
  </p:sldLayoutIdLst>
  <p:txStyles>
    <p:titleStyle>
      <a:lvl1pPr algn="ctr" defTabSz="521437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077" indent="-391077" algn="l" defTabSz="521437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47334" indent="-325898" algn="l" defTabSz="521437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592" indent="-260718" algn="l" defTabSz="521437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028" indent="-260718" algn="l" defTabSz="521437" rtl="0" eaLnBrk="1" latinLnBrk="0" hangingPunct="1">
        <a:spcBef>
          <a:spcPct val="20000"/>
        </a:spcBef>
        <a:buFont typeface="Arial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465" indent="-260718" algn="l" defTabSz="521437" rtl="0" eaLnBrk="1" latinLnBrk="0" hangingPunct="1">
        <a:spcBef>
          <a:spcPct val="20000"/>
        </a:spcBef>
        <a:buFont typeface="Arial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7901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338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775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211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437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87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31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746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18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62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056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49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image" Target="../media/image13.jpeg"/><Relationship Id="rId3" Type="http://schemas.openxmlformats.org/officeDocument/2006/relationships/tags" Target="../tags/tag3.xml"/><Relationship Id="rId21" Type="http://schemas.openxmlformats.org/officeDocument/2006/relationships/tags" Target="../tags/tag21.xml"/><Relationship Id="rId34" Type="http://schemas.openxmlformats.org/officeDocument/2006/relationships/image" Target="../media/image8.jpg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image" Target="../media/image7.jpg"/><Relationship Id="rId38" Type="http://schemas.openxmlformats.org/officeDocument/2006/relationships/image" Target="../media/image12.png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29" Type="http://schemas.openxmlformats.org/officeDocument/2006/relationships/image" Target="../media/image3.jpe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image" Target="../media/image6.emf"/><Relationship Id="rId37" Type="http://schemas.openxmlformats.org/officeDocument/2006/relationships/image" Target="../media/image11.png"/><Relationship Id="rId40" Type="http://schemas.openxmlformats.org/officeDocument/2006/relationships/image" Target="../media/image14.png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slideLayout" Target="../slideLayouts/slideLayout1.xml"/><Relationship Id="rId36" Type="http://schemas.openxmlformats.org/officeDocument/2006/relationships/image" Target="../media/image10.png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image" Target="../media/image5.pn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image" Target="../media/image4.png"/><Relationship Id="rId35" Type="http://schemas.openxmlformats.org/officeDocument/2006/relationships/image" Target="../media/image9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4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ildplatzhalter 14">
            <a:extLst>
              <a:ext uri="{FF2B5EF4-FFF2-40B4-BE49-F238E27FC236}">
                <a16:creationId xmlns:a16="http://schemas.microsoft.com/office/drawing/2014/main" id="{FB07DEEC-EACF-4856-AB80-DC2E2071CA2A}"/>
              </a:ext>
            </a:extLst>
          </p:cNvPr>
          <p:cNvSpPr>
            <a:spLocks noGrp="1"/>
          </p:cNvSpPr>
          <p:nvPr>
            <p:ph type="pic" sz="quarter" idx="73"/>
            <p:custDataLst>
              <p:tags r:id="rId1"/>
            </p:custDataLst>
          </p:nvPr>
        </p:nvSpPr>
        <p:spPr/>
      </p:sp>
      <p:pic>
        <p:nvPicPr>
          <p:cNvPr id="55" name="図 2">
            <a:extLst>
              <a:ext uri="{FF2B5EF4-FFF2-40B4-BE49-F238E27FC236}">
                <a16:creationId xmlns:a16="http://schemas.microsoft.com/office/drawing/2014/main" id="{90CC0087-603E-49B7-B0A1-EFB150430A20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 rotWithShape="1">
          <a:blip r:embed="rId2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29482" y="2372624"/>
            <a:ext cx="2059717" cy="1353601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66B01CCE-FECA-47AD-B7A5-B864C5713346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 rotWithShape="1">
          <a:blip r:embed="rId3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49163" y="3846411"/>
            <a:ext cx="2028720" cy="1342802"/>
          </a:xfrm>
          <a:prstGeom prst="rect">
            <a:avLst/>
          </a:prstGeom>
        </p:spPr>
      </p:pic>
      <p:sp>
        <p:nvSpPr>
          <p:cNvPr id="66" name="Textfeld 65">
            <a:extLst>
              <a:ext uri="{FF2B5EF4-FFF2-40B4-BE49-F238E27FC236}">
                <a16:creationId xmlns:a16="http://schemas.microsoft.com/office/drawing/2014/main" id="{445AC8A6-A552-43C0-B85B-A29CCFBC04AF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5146649" y="4853405"/>
            <a:ext cx="2049694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800">
                <a:latin typeface="Arial" panose="020B0604020202020204" pitchFamily="34" charset="0"/>
                <a:cs typeface="Arial" panose="020B0604020202020204" pitchFamily="34" charset="0"/>
              </a:rPr>
              <a:t>Moniteur pivotant et orientable à loisir. Accès libre aux prises.</a:t>
            </a:r>
          </a:p>
        </p:txBody>
      </p:sp>
      <p:sp>
        <p:nvSpPr>
          <p:cNvPr id="7" name="Bildplatzhalter 6">
            <a:extLst>
              <a:ext uri="{FF2B5EF4-FFF2-40B4-BE49-F238E27FC236}">
                <a16:creationId xmlns:a16="http://schemas.microsoft.com/office/drawing/2014/main" id="{09878266-0079-4F5F-9927-10B45FD7F864}"/>
              </a:ext>
            </a:extLst>
          </p:cNvPr>
          <p:cNvSpPr>
            <a:spLocks noGrp="1"/>
          </p:cNvSpPr>
          <p:nvPr>
            <p:ph type="pic" sz="quarter" idx="74"/>
            <p:custDataLst>
              <p:tags r:id="rId5"/>
            </p:custDataLst>
          </p:nvPr>
        </p:nvSpPr>
        <p:spPr>
          <a:xfrm>
            <a:off x="5143181" y="3840375"/>
            <a:ext cx="2052000" cy="1353600"/>
          </a:xfrm>
        </p:spPr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B4EDCECF-480C-4D28-B4B0-D35745891095}"/>
              </a:ext>
            </a:extLst>
          </p:cNvPr>
          <p:cNvPicPr>
            <a:picLocks noChangeAspect="1"/>
          </p:cNvPicPr>
          <p:nvPr>
            <p:custDataLst>
              <p:tags r:id="rId6"/>
            </p:custDataLst>
          </p:nvPr>
        </p:nvPicPr>
        <p:blipFill rotWithShape="1">
          <a:blip r:embed="rId3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63"/>
          <a:stretch/>
        </p:blipFill>
        <p:spPr>
          <a:xfrm>
            <a:off x="5121278" y="925499"/>
            <a:ext cx="2082322" cy="1338902"/>
          </a:xfrm>
          <a:prstGeom prst="rect">
            <a:avLst/>
          </a:prstGeom>
        </p:spPr>
      </p:pic>
      <p:sp>
        <p:nvSpPr>
          <p:cNvPr id="22" name="Textplatzhalter 21">
            <a:extLst>
              <a:ext uri="{FF2B5EF4-FFF2-40B4-BE49-F238E27FC236}">
                <a16:creationId xmlns:a16="http://schemas.microsoft.com/office/drawing/2014/main" id="{40D6284A-0E41-9F4C-8626-B5E914982F0E}"/>
              </a:ext>
            </a:extLst>
          </p:cNvPr>
          <p:cNvSpPr>
            <a:spLocks noGrp="1"/>
          </p:cNvSpPr>
          <p:nvPr>
            <p:ph type="body" sz="quarter" idx="25"/>
            <p:custDataLst>
              <p:tags r:id="rId7"/>
            </p:custDataLst>
          </p:nvPr>
        </p:nvSpPr>
        <p:spPr>
          <a:xfrm>
            <a:off x="2469600" y="5461200"/>
            <a:ext cx="4734000" cy="1776706"/>
          </a:xfrm>
        </p:spPr>
        <p:txBody>
          <a:bodyPr/>
          <a:lstStyle/>
          <a:p>
            <a:r>
              <a:rPr lang="fr-FR" dirty="0"/>
              <a:t>Le </a:t>
            </a:r>
            <a:r>
              <a:rPr lang="fr-FR" dirty="0" err="1"/>
              <a:t>Lumix</a:t>
            </a:r>
            <a:r>
              <a:rPr lang="fr-FR" dirty="0"/>
              <a:t> GH6 incarne la nouvelle génération d’appareils photo hybrides compacts à capteur MFT. Le nouveau capteur 25 mégapixels et le nouveau processeur permettent d’enregistrer des vidéos haut de gamme de 10 bits 4K 120p ou 5.7K 60p. Les prises de vue </a:t>
            </a:r>
            <a:r>
              <a:rPr lang="fr-FR" dirty="0" err="1"/>
              <a:t>Highspeed</a:t>
            </a:r>
            <a:r>
              <a:rPr lang="fr-FR" dirty="0"/>
              <a:t> Full HD réalisables jusqu’à 300p créent des ralentis impressionnants. </a:t>
            </a:r>
          </a:p>
          <a:p>
            <a:r>
              <a:rPr lang="fr-FR" dirty="0"/>
              <a:t>Le format Apple </a:t>
            </a:r>
            <a:r>
              <a:rPr lang="fr-FR" dirty="0" err="1"/>
              <a:t>ProRes</a:t>
            </a:r>
            <a:r>
              <a:rPr lang="fr-FR" dirty="0"/>
              <a:t> 422 HQ de 5,7K 30p est disponible en Codec pour offrir encore plus de flexibilité en post-traitement. </a:t>
            </a:r>
            <a:br>
              <a:rPr lang="fr-FR" dirty="0"/>
            </a:br>
            <a:r>
              <a:rPr lang="fr-FR" dirty="0"/>
              <a:t>La double stabilisation d’image sur 5 axes pour des prises de vue stables à main levée permet désormais de prendre des photos avec des vitesses d’obturation plus lentes de 7,5 stops et des images haute résolution 100 MP. </a:t>
            </a:r>
            <a:br>
              <a:rPr lang="fr-FR" dirty="0"/>
            </a:br>
            <a:r>
              <a:rPr lang="fr-FR" dirty="0"/>
              <a:t>L’équipement est complété par le viseur OLED grand format, le moniteur orientable, le double logement pour carte mémoire et le boîtier en magnésium résistant aux intempéries.</a:t>
            </a:r>
          </a:p>
        </p:txBody>
      </p:sp>
      <p:pic>
        <p:nvPicPr>
          <p:cNvPr id="68" name="Grafik 67">
            <a:extLst>
              <a:ext uri="{FF2B5EF4-FFF2-40B4-BE49-F238E27FC236}">
                <a16:creationId xmlns:a16="http://schemas.microsoft.com/office/drawing/2014/main" id="{05C19EED-DFB6-764C-BD36-3366BEA47957}"/>
              </a:ext>
            </a:extLst>
          </p:cNvPr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8858" y="9738082"/>
            <a:ext cx="1567850" cy="305598"/>
          </a:xfrm>
          <a:prstGeom prst="rect">
            <a:avLst/>
          </a:prstGeom>
        </p:spPr>
      </p:pic>
      <p:sp>
        <p:nvSpPr>
          <p:cNvPr id="81" name="Textplatzhalter 30">
            <a:extLst>
              <a:ext uri="{FF2B5EF4-FFF2-40B4-BE49-F238E27FC236}">
                <a16:creationId xmlns:a16="http://schemas.microsoft.com/office/drawing/2014/main" id="{91B4459D-5476-D649-9DD8-C5532ABCED9C}"/>
              </a:ext>
            </a:extLst>
          </p:cNvPr>
          <p:cNvSpPr>
            <a:spLocks noGrp="1"/>
          </p:cNvSpPr>
          <p:nvPr>
            <p:ph type="body" sz="quarter" idx="86" hasCustomPrompt="1"/>
            <p:custDataLst>
              <p:tags r:id="rId9"/>
            </p:custDataLst>
          </p:nvPr>
        </p:nvSpPr>
        <p:spPr>
          <a:xfrm>
            <a:off x="359926" y="6609600"/>
            <a:ext cx="1785051" cy="437021"/>
          </a:xfrm>
          <a:prstGeom prst="rect">
            <a:avLst/>
          </a:prstGeom>
        </p:spPr>
        <p:txBody>
          <a:bodyPr wrap="none" lIns="0" tIns="0" rIns="0" bIns="0"/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tabLst>
                <a:tab pos="266700" algn="l"/>
              </a:tabLst>
            </a:pPr>
            <a:r>
              <a:rPr lang="fr-FR"/>
              <a:t>DC-GH6E (GH6 Body) </a:t>
            </a:r>
          </a:p>
          <a:p>
            <a:r>
              <a:rPr lang="fr-FR" sz="700">
                <a:latin typeface="Arial" panose="020B0604020202020204" pitchFamily="34" charset="0"/>
                <a:cs typeface="Arial" panose="020B0604020202020204" pitchFamily="34" charset="0"/>
              </a:rPr>
              <a:t>EAN </a:t>
            </a:r>
            <a:r>
              <a:rPr lang="fr-FR"/>
              <a:t>5025232920921</a:t>
            </a:r>
          </a:p>
        </p:txBody>
      </p:sp>
      <p:sp>
        <p:nvSpPr>
          <p:cNvPr id="82" name="Textplatzhalter 51">
            <a:extLst>
              <a:ext uri="{FF2B5EF4-FFF2-40B4-BE49-F238E27FC236}">
                <a16:creationId xmlns:a16="http://schemas.microsoft.com/office/drawing/2014/main" id="{BF6AB7CE-84DA-0C43-ADD1-FFEF46A05A04}"/>
              </a:ext>
            </a:extLst>
          </p:cNvPr>
          <p:cNvSpPr txBox="1">
            <a:spLocks/>
          </p:cNvSpPr>
          <p:nvPr>
            <p:custDataLst>
              <p:tags r:id="rId10"/>
            </p:custDataLst>
          </p:nvPr>
        </p:nvSpPr>
        <p:spPr>
          <a:xfrm>
            <a:off x="177579" y="4141264"/>
            <a:ext cx="4099145" cy="1086174"/>
          </a:xfrm>
          <a:prstGeom prst="rect">
            <a:avLst/>
          </a:prstGeom>
          <a:solidFill>
            <a:srgbClr val="000000">
              <a:alpha val="20000"/>
            </a:srgbClr>
          </a:solidFill>
        </p:spPr>
        <p:txBody>
          <a:bodyPr vert="horz" wrap="square" lIns="144000" tIns="144000" rIns="180000" bIns="144000">
            <a:noAutofit/>
          </a:bodyPr>
          <a:lstStyle>
            <a:lvl1pPr marL="0" indent="0" algn="l" defTabSz="52143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tabLst/>
              <a:defRPr sz="2600" kern="1200" baseline="0">
                <a:solidFill>
                  <a:srgbClr val="000000"/>
                </a:solidFill>
                <a:latin typeface="DINPro" panose="02000503030000020004" pitchFamily="2" charset="0"/>
                <a:ea typeface="+mn-ea"/>
                <a:cs typeface="DINPro" panose="02000503030000020004" pitchFamily="2" charset="0"/>
              </a:defRPr>
            </a:lvl1pPr>
            <a:lvl2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–"/>
              <a:tabLst/>
              <a:defRPr sz="1000" kern="1200">
                <a:solidFill>
                  <a:schemeClr val="tx1"/>
                </a:solidFill>
                <a:latin typeface="DINPro-CondMedium"/>
                <a:ea typeface="+mn-ea"/>
                <a:cs typeface="DINPro-CondMedium"/>
              </a:defRPr>
            </a:lvl2pPr>
            <a:lvl3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tabLst/>
              <a:defRPr sz="1000" kern="1200">
                <a:solidFill>
                  <a:schemeClr val="tx1"/>
                </a:solidFill>
                <a:latin typeface="DINPro-CondMedium"/>
                <a:ea typeface="+mn-ea"/>
                <a:cs typeface="DINPro-CondMedium"/>
              </a:defRPr>
            </a:lvl3pPr>
            <a:lvl4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–"/>
              <a:tabLst/>
              <a:defRPr sz="1000" kern="1200">
                <a:solidFill>
                  <a:schemeClr val="tx1"/>
                </a:solidFill>
                <a:latin typeface="DINPro-CondMedium"/>
                <a:ea typeface="+mn-ea"/>
                <a:cs typeface="DINPro-CondMedium"/>
              </a:defRPr>
            </a:lvl4pPr>
            <a:lvl5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»"/>
              <a:tabLst/>
              <a:defRPr sz="1000" kern="1200">
                <a:solidFill>
                  <a:schemeClr val="tx1"/>
                </a:solidFill>
                <a:latin typeface="DINPro-CondMedium"/>
                <a:ea typeface="+mn-ea"/>
                <a:cs typeface="DINPro-CondMedium"/>
              </a:defRPr>
            </a:lvl5pPr>
            <a:lvl6pPr marL="2867901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338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0775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211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>
                <a:latin typeface="Arial" panose="020B0604020202020204" pitchFamily="34" charset="0"/>
                <a:cs typeface="Arial" panose="020B0604020202020204" pitchFamily="34" charset="0"/>
              </a:rPr>
              <a:t>L’appareil photo hybride fiable destiné aux pros</a:t>
            </a:r>
          </a:p>
        </p:txBody>
      </p:sp>
      <p:sp>
        <p:nvSpPr>
          <p:cNvPr id="83" name="Rechteck 82">
            <a:extLst>
              <a:ext uri="{FF2B5EF4-FFF2-40B4-BE49-F238E27FC236}">
                <a16:creationId xmlns:a16="http://schemas.microsoft.com/office/drawing/2014/main" id="{AF422D55-A202-9E40-8AF5-3FF872C033A5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0" y="4141265"/>
            <a:ext cx="180000" cy="1090800"/>
          </a:xfrm>
          <a:prstGeom prst="rect">
            <a:avLst/>
          </a:prstGeom>
          <a:solidFill>
            <a:srgbClr val="A5003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noFill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9" name="Picture 24">
            <a:extLst>
              <a:ext uri="{FF2B5EF4-FFF2-40B4-BE49-F238E27FC236}">
                <a16:creationId xmlns:a16="http://schemas.microsoft.com/office/drawing/2014/main" id="{13206A4E-1164-3B42-BE8E-19436EE3281E}"/>
              </a:ext>
            </a:extLst>
          </p:cNvPr>
          <p:cNvPicPr>
            <a:picLocks noChangeAspect="1" noChangeArrowheads="1"/>
          </p:cNvPicPr>
          <p:nvPr>
            <p:custDataLst>
              <p:tags r:id="rId12"/>
            </p:custDataLst>
          </p:nvPr>
        </p:nvPicPr>
        <p:blipFill>
          <a:blip r:embed="rId33"/>
          <a:srcRect/>
          <a:stretch/>
        </p:blipFill>
        <p:spPr bwMode="auto">
          <a:xfrm>
            <a:off x="4251488" y="9751052"/>
            <a:ext cx="348782" cy="295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5">
            <a:extLst>
              <a:ext uri="{FF2B5EF4-FFF2-40B4-BE49-F238E27FC236}">
                <a16:creationId xmlns:a16="http://schemas.microsoft.com/office/drawing/2014/main" id="{46258EAE-8763-3643-9687-EDE484A1DF0C}"/>
              </a:ext>
            </a:extLst>
          </p:cNvPr>
          <p:cNvPicPr>
            <a:picLocks noChangeAspect="1" noChangeArrowheads="1"/>
          </p:cNvPicPr>
          <p:nvPr>
            <p:custDataLst>
              <p:tags r:id="rId13"/>
            </p:custDataLst>
          </p:nvPr>
        </p:nvPicPr>
        <p:blipFill>
          <a:blip r:embed="rId34"/>
          <a:srcRect/>
          <a:stretch/>
        </p:blipFill>
        <p:spPr bwMode="auto">
          <a:xfrm>
            <a:off x="3650440" y="9745814"/>
            <a:ext cx="437227" cy="304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70">
            <a:extLst>
              <a:ext uri="{FF2B5EF4-FFF2-40B4-BE49-F238E27FC236}">
                <a16:creationId xmlns:a16="http://schemas.microsoft.com/office/drawing/2014/main" id="{19844274-B7BD-2847-8F20-5CCC9D9C7C3C}"/>
              </a:ext>
            </a:extLst>
          </p:cNvPr>
          <p:cNvPicPr>
            <a:picLocks noChangeAspect="1" noChangeArrowheads="1"/>
          </p:cNvPicPr>
          <p:nvPr>
            <p:custDataLst>
              <p:tags r:id="rId14"/>
            </p:custDataLst>
          </p:nvPr>
        </p:nvPicPr>
        <p:blipFill>
          <a:blip r:embed="rId35"/>
          <a:srcRect/>
          <a:stretch/>
        </p:blipFill>
        <p:spPr bwMode="auto">
          <a:xfrm>
            <a:off x="2468880" y="9732099"/>
            <a:ext cx="378952" cy="313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5" descr="\\NAS_O4BU_02\takada\data\LUMIX\制作\共通\PPT\logo\130627_4k_logos_Global.png">
            <a:extLst>
              <a:ext uri="{FF2B5EF4-FFF2-40B4-BE49-F238E27FC236}">
                <a16:creationId xmlns:a16="http://schemas.microsoft.com/office/drawing/2014/main" id="{9C78440E-77BB-C245-A336-2DBC3B63A3AB}"/>
              </a:ext>
            </a:extLst>
          </p:cNvPr>
          <p:cNvPicPr>
            <a:picLocks noChangeAspect="1" noChangeArrowheads="1"/>
          </p:cNvPicPr>
          <p:nvPr>
            <p:custDataLst>
              <p:tags r:id="rId15"/>
            </p:custDataLst>
          </p:nvPr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11253" y="9761242"/>
            <a:ext cx="472856" cy="284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5">
            <a:extLst>
              <a:ext uri="{FF2B5EF4-FFF2-40B4-BE49-F238E27FC236}">
                <a16:creationId xmlns:a16="http://schemas.microsoft.com/office/drawing/2014/main" id="{AEAD4FF3-B21E-7842-8A39-0D9A718E2F4A}"/>
              </a:ext>
            </a:extLst>
          </p:cNvPr>
          <p:cNvPicPr>
            <a:picLocks noChangeAspect="1" noChangeArrowheads="1"/>
          </p:cNvPicPr>
          <p:nvPr>
            <p:custDataLst>
              <p:tags r:id="rId16"/>
            </p:custDataLst>
          </p:nvPr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64091" y="9732781"/>
            <a:ext cx="517650" cy="322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24">
            <a:extLst>
              <a:ext uri="{FF2B5EF4-FFF2-40B4-BE49-F238E27FC236}">
                <a16:creationId xmlns:a16="http://schemas.microsoft.com/office/drawing/2014/main" id="{6B261D7F-6E69-374E-874F-B2EFB195E87B}"/>
              </a:ext>
            </a:extLst>
          </p:cNvPr>
          <p:cNvPicPr>
            <a:picLocks noChangeAspect="1" noChangeArrowheads="1"/>
          </p:cNvPicPr>
          <p:nvPr>
            <p:custDataLst>
              <p:tags r:id="rId17"/>
            </p:custDataLst>
          </p:nvPr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445562" y="9751052"/>
            <a:ext cx="221342" cy="295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Textplatzhalter 30">
            <a:extLst>
              <a:ext uri="{FF2B5EF4-FFF2-40B4-BE49-F238E27FC236}">
                <a16:creationId xmlns:a16="http://schemas.microsoft.com/office/drawing/2014/main" id="{FD52918B-B424-3141-9188-AAE00CDC971C}"/>
              </a:ext>
            </a:extLst>
          </p:cNvPr>
          <p:cNvSpPr txBox="1">
            <a:spLocks/>
          </p:cNvSpPr>
          <p:nvPr>
            <p:custDataLst>
              <p:tags r:id="rId18"/>
            </p:custDataLst>
          </p:nvPr>
        </p:nvSpPr>
        <p:spPr>
          <a:xfrm>
            <a:off x="359927" y="6123455"/>
            <a:ext cx="1723496" cy="293272"/>
          </a:xfrm>
          <a:prstGeom prst="rect">
            <a:avLst/>
          </a:prstGeom>
        </p:spPr>
        <p:txBody>
          <a:bodyPr vert="horz" wrap="square" lIns="0" tIns="0" rIns="0" bIns="0" anchor="b" anchorCtr="0"/>
          <a:lstStyle>
            <a:lvl1pPr marL="0" indent="0" algn="l" defTabSz="521437" rtl="0" eaLnBrk="1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tabLst/>
              <a:defRPr sz="900" b="0" i="0" kern="1200" baseline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–"/>
              <a:tabLst/>
              <a:defRPr sz="1000" kern="1200">
                <a:solidFill>
                  <a:schemeClr val="tx1"/>
                </a:solidFill>
                <a:latin typeface="DINPro-CondMedium"/>
                <a:ea typeface="+mn-ea"/>
                <a:cs typeface="DINPro-CondMedium"/>
              </a:defRPr>
            </a:lvl2pPr>
            <a:lvl3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tabLst/>
              <a:defRPr sz="1000" kern="1200">
                <a:solidFill>
                  <a:schemeClr val="tx1"/>
                </a:solidFill>
                <a:latin typeface="DINPro-CondMedium"/>
                <a:ea typeface="+mn-ea"/>
                <a:cs typeface="DINPro-CondMedium"/>
              </a:defRPr>
            </a:lvl3pPr>
            <a:lvl4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–"/>
              <a:tabLst/>
              <a:defRPr sz="1000" kern="1200">
                <a:solidFill>
                  <a:schemeClr val="tx1"/>
                </a:solidFill>
                <a:latin typeface="DINPro-CondMedium"/>
                <a:ea typeface="+mn-ea"/>
                <a:cs typeface="DINPro-CondMedium"/>
              </a:defRPr>
            </a:lvl4pPr>
            <a:lvl5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»"/>
              <a:tabLst/>
              <a:defRPr sz="1000" kern="1200">
                <a:solidFill>
                  <a:schemeClr val="tx1"/>
                </a:solidFill>
                <a:latin typeface="DINPro-CondMedium"/>
                <a:ea typeface="+mn-ea"/>
                <a:cs typeface="DINPro-CondMedium"/>
              </a:defRPr>
            </a:lvl5pPr>
            <a:lvl6pPr marL="2867901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338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0775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211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300"/>
              </a:lnSpc>
            </a:pPr>
            <a:r>
              <a:rPr lang="fr-FR"/>
              <a:t>Appareil photo à objectif interchangeable DSLM Micro Four Thirds</a:t>
            </a:r>
          </a:p>
        </p:txBody>
      </p:sp>
      <p:sp>
        <p:nvSpPr>
          <p:cNvPr id="40" name="Textplatzhalter 19">
            <a:extLst>
              <a:ext uri="{FF2B5EF4-FFF2-40B4-BE49-F238E27FC236}">
                <a16:creationId xmlns:a16="http://schemas.microsoft.com/office/drawing/2014/main" id="{257178C6-FB44-AE42-B62C-5EF81E28BFDD}"/>
              </a:ext>
            </a:extLst>
          </p:cNvPr>
          <p:cNvSpPr txBox="1">
            <a:spLocks/>
          </p:cNvSpPr>
          <p:nvPr>
            <p:custDataLst>
              <p:tags r:id="rId19"/>
            </p:custDataLst>
          </p:nvPr>
        </p:nvSpPr>
        <p:spPr>
          <a:xfrm>
            <a:off x="0" y="5288540"/>
            <a:ext cx="1371905" cy="534368"/>
          </a:xfrm>
          <a:prstGeom prst="rect">
            <a:avLst/>
          </a:prstGeom>
          <a:solidFill>
            <a:schemeClr val="tx1"/>
          </a:solidFill>
        </p:spPr>
        <p:txBody>
          <a:bodyPr vert="horz" wrap="none" lIns="324000" tIns="36000" rIns="251999" bIns="36000">
            <a:spAutoFit/>
          </a:bodyPr>
          <a:lstStyle>
            <a:lvl1pPr marL="0" indent="0" algn="l" defTabSz="52143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tabLst/>
              <a:defRPr sz="3000" kern="1200" spc="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–"/>
              <a:tabLst/>
              <a:defRPr sz="1000" kern="1200">
                <a:solidFill>
                  <a:schemeClr val="tx1"/>
                </a:solidFill>
                <a:latin typeface="DINPro-CondMedium"/>
                <a:ea typeface="+mn-ea"/>
                <a:cs typeface="DINPro-CondMedium"/>
              </a:defRPr>
            </a:lvl2pPr>
            <a:lvl3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tabLst/>
              <a:defRPr sz="1000" kern="1200">
                <a:solidFill>
                  <a:schemeClr val="tx1"/>
                </a:solidFill>
                <a:latin typeface="DINPro-CondMedium"/>
                <a:ea typeface="+mn-ea"/>
                <a:cs typeface="DINPro-CondMedium"/>
              </a:defRPr>
            </a:lvl3pPr>
            <a:lvl4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–"/>
              <a:tabLst/>
              <a:defRPr sz="1000" kern="1200">
                <a:solidFill>
                  <a:schemeClr val="tx1"/>
                </a:solidFill>
                <a:latin typeface="DINPro-CondMedium"/>
                <a:ea typeface="+mn-ea"/>
                <a:cs typeface="DINPro-CondMedium"/>
              </a:defRPr>
            </a:lvl4pPr>
            <a:lvl5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»"/>
              <a:tabLst/>
              <a:defRPr sz="1000" kern="1200">
                <a:solidFill>
                  <a:schemeClr val="tx1"/>
                </a:solidFill>
                <a:latin typeface="DINPro-CondMedium"/>
                <a:ea typeface="+mn-ea"/>
                <a:cs typeface="DINPro-CondMedium"/>
              </a:defRPr>
            </a:lvl5pPr>
            <a:lvl6pPr marL="2867901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338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0775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211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GH6</a:t>
            </a:r>
          </a:p>
        </p:txBody>
      </p:sp>
      <p:sp>
        <p:nvSpPr>
          <p:cNvPr id="26" name="Textplatzhalter 30">
            <a:extLst>
              <a:ext uri="{FF2B5EF4-FFF2-40B4-BE49-F238E27FC236}">
                <a16:creationId xmlns:a16="http://schemas.microsoft.com/office/drawing/2014/main" id="{1680804B-9096-4076-902A-B454021B2F3F}"/>
              </a:ext>
            </a:extLst>
          </p:cNvPr>
          <p:cNvSpPr txBox="1">
            <a:spLocks/>
          </p:cNvSpPr>
          <p:nvPr>
            <p:custDataLst>
              <p:tags r:id="rId20"/>
            </p:custDataLst>
          </p:nvPr>
        </p:nvSpPr>
        <p:spPr>
          <a:xfrm>
            <a:off x="359925" y="7084800"/>
            <a:ext cx="1785051" cy="437021"/>
          </a:xfrm>
          <a:prstGeom prst="rect">
            <a:avLst/>
          </a:prstGeom>
        </p:spPr>
        <p:txBody>
          <a:bodyPr wrap="none" lIns="0" tIns="0" rIns="0" bIns="0"/>
          <a:lstStyle>
            <a:lvl1pPr marL="0" indent="0" algn="l" defTabSz="521437" rtl="0" eaLnBrk="1" latinLnBrk="0" hangingPunct="1">
              <a:lnSpc>
                <a:spcPts val="1500"/>
              </a:lnSpc>
              <a:spcBef>
                <a:spcPts val="0"/>
              </a:spcBef>
              <a:buFont typeface="Arial"/>
              <a:buNone/>
              <a:defRPr sz="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847334" indent="-325898" algn="l" defTabSz="521437" rtl="0" eaLnBrk="1" latinLnBrk="0" hangingPunct="1">
              <a:spcBef>
                <a:spcPct val="20000"/>
              </a:spcBef>
              <a:buFont typeface="Arial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592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028" indent="-260718" algn="l" defTabSz="521437" rtl="0" eaLnBrk="1" latinLnBrk="0" hangingPunct="1">
              <a:spcBef>
                <a:spcPct val="20000"/>
              </a:spcBef>
              <a:buFont typeface="Arial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465" indent="-260718" algn="l" defTabSz="521437" rtl="0" eaLnBrk="1" latinLnBrk="0" hangingPunct="1">
              <a:spcBef>
                <a:spcPct val="20000"/>
              </a:spcBef>
              <a:buFont typeface="Arial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7901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338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0775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211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266700" algn="l"/>
              </a:tabLst>
            </a:pPr>
            <a:r>
              <a:rPr lang="fr-FR"/>
              <a:t>DC-GH6LE (GH6 + LEICA ES12060) </a:t>
            </a:r>
          </a:p>
          <a:p>
            <a:r>
              <a:rPr lang="fr-FR"/>
              <a:t>EAN 5025232920945</a:t>
            </a:r>
          </a:p>
        </p:txBody>
      </p:sp>
      <p:sp>
        <p:nvSpPr>
          <p:cNvPr id="41" name="Textplatzhalter 134">
            <a:extLst>
              <a:ext uri="{FF2B5EF4-FFF2-40B4-BE49-F238E27FC236}">
                <a16:creationId xmlns:a16="http://schemas.microsoft.com/office/drawing/2014/main" id="{834BCC15-0DDB-4496-95A7-BC236CAB4B94}"/>
              </a:ext>
            </a:extLst>
          </p:cNvPr>
          <p:cNvSpPr txBox="1">
            <a:spLocks/>
          </p:cNvSpPr>
          <p:nvPr>
            <p:custDataLst>
              <p:tags r:id="rId21"/>
            </p:custDataLst>
          </p:nvPr>
        </p:nvSpPr>
        <p:spPr>
          <a:xfrm>
            <a:off x="2468592" y="7451574"/>
            <a:ext cx="4720608" cy="1883917"/>
          </a:xfrm>
          <a:prstGeom prst="rect">
            <a:avLst/>
          </a:prstGeom>
        </p:spPr>
        <p:txBody>
          <a:bodyPr vert="horz" lIns="0" tIns="0" rIns="0" bIns="0"/>
          <a:lstStyle>
            <a:defPPr>
              <a:defRPr lang="de-DE"/>
            </a:defPPr>
            <a:lvl1pPr indent="0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tabLst/>
              <a:defRPr sz="750" b="1" i="0" baseline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–"/>
              <a:tabLst/>
              <a:defRPr sz="1000">
                <a:latin typeface="DINPro-CondMedium"/>
                <a:cs typeface="DINPro-CondMedium"/>
              </a:defRPr>
            </a:lvl2pPr>
            <a:lvl3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tabLst/>
              <a:defRPr sz="1000">
                <a:latin typeface="DINPro-CondMedium"/>
                <a:cs typeface="DINPro-CondMedium"/>
              </a:defRPr>
            </a:lvl3pPr>
            <a:lvl4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–"/>
              <a:tabLst/>
              <a:defRPr sz="1000">
                <a:latin typeface="DINPro-CondMedium"/>
                <a:cs typeface="DINPro-CondMedium"/>
              </a:defRPr>
            </a:lvl4pPr>
            <a:lvl5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»"/>
              <a:tabLst/>
              <a:defRPr sz="1000">
                <a:latin typeface="DINPro-CondMedium"/>
                <a:cs typeface="DINPro-CondMedium"/>
              </a:defRPr>
            </a:lvl5pPr>
            <a:lvl6pPr marL="2867901" indent="-260718">
              <a:spcBef>
                <a:spcPct val="20000"/>
              </a:spcBef>
              <a:buFont typeface="Arial"/>
              <a:buChar char="•"/>
              <a:defRPr sz="2300"/>
            </a:lvl6pPr>
            <a:lvl7pPr marL="3389338" indent="-260718">
              <a:spcBef>
                <a:spcPct val="20000"/>
              </a:spcBef>
              <a:buFont typeface="Arial"/>
              <a:buChar char="•"/>
              <a:defRPr sz="2300"/>
            </a:lvl7pPr>
            <a:lvl8pPr marL="3910775" indent="-260718">
              <a:spcBef>
                <a:spcPct val="20000"/>
              </a:spcBef>
              <a:buFont typeface="Arial"/>
              <a:buChar char="•"/>
              <a:defRPr sz="2300"/>
            </a:lvl8pPr>
            <a:lvl9pPr marL="4432211" indent="-260718">
              <a:spcBef>
                <a:spcPct val="20000"/>
              </a:spcBef>
              <a:buFont typeface="Arial"/>
              <a:buChar char="•"/>
              <a:defRPr sz="2300"/>
            </a:lvl9pPr>
          </a:lstStyle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fr-FR" dirty="0"/>
              <a:t>Qualité d’image – </a:t>
            </a:r>
            <a:r>
              <a:rPr lang="fr-FR" b="0" dirty="0"/>
              <a:t>nouveau capteur 25MP &amp; nouveau processeur/prise de vue </a:t>
            </a:r>
            <a:r>
              <a:rPr lang="fr-FR" b="0" dirty="0" err="1"/>
              <a:t>HighRes</a:t>
            </a:r>
            <a:r>
              <a:rPr lang="fr-FR" b="0" dirty="0"/>
              <a:t> 100MP à main levée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fr-FR" dirty="0"/>
              <a:t>Stabilisateur d’image – </a:t>
            </a:r>
            <a:r>
              <a:rPr lang="fr-FR" b="0" dirty="0"/>
              <a:t>double stabilisation jusqu’à 7,5 stops : 5 axes I.S. + O.I.S. dans l’objectif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fr-FR" dirty="0"/>
              <a:t>Enregistrements vidéo professionnels 1 – </a:t>
            </a:r>
            <a:r>
              <a:rPr lang="fr-FR" b="0" dirty="0"/>
              <a:t>4K 120p ou 5,7k 60p 10 bits/Full-HD avec max. 300 i/s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fr-FR" dirty="0"/>
              <a:t>Enregistrements vidéo professionnels 2 – </a:t>
            </a:r>
            <a:r>
              <a:rPr lang="fr-FR" b="0" dirty="0"/>
              <a:t>enregistrement interne 5,7K 30p Apple </a:t>
            </a:r>
            <a:r>
              <a:rPr lang="fr-FR" b="0" dirty="0" err="1"/>
              <a:t>ProRes</a:t>
            </a:r>
            <a:r>
              <a:rPr lang="fr-FR" b="0" dirty="0"/>
              <a:t> 422 HQ 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fr-FR" dirty="0"/>
              <a:t>Design robuste – </a:t>
            </a:r>
            <a:r>
              <a:rPr lang="fr-FR" b="0" dirty="0"/>
              <a:t>boîtier en magnésium, protection contre le froid/la poussière &amp; les éclaboussures, 2 logements cartes (</a:t>
            </a:r>
            <a:r>
              <a:rPr lang="fr-FR" b="0" dirty="0" err="1"/>
              <a:t>CFe</a:t>
            </a:r>
            <a:r>
              <a:rPr lang="fr-FR" b="0" dirty="0"/>
              <a:t> et SD), joystick, écran LCD librement orientable, viseur OLED grand format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fr-FR" dirty="0"/>
              <a:t>Vitesse – </a:t>
            </a:r>
            <a:r>
              <a:rPr lang="fr-FR" b="0" dirty="0"/>
              <a:t>mode rafale jusqu’à 75 i/s, détection des yeux/du visage/du corps/d’animaux</a:t>
            </a:r>
          </a:p>
        </p:txBody>
      </p:sp>
      <p:pic>
        <p:nvPicPr>
          <p:cNvPr id="49" name="Picture 70">
            <a:extLst>
              <a:ext uri="{FF2B5EF4-FFF2-40B4-BE49-F238E27FC236}">
                <a16:creationId xmlns:a16="http://schemas.microsoft.com/office/drawing/2014/main" id="{64A5CDE3-43F9-4008-B697-817FC25AE42A}"/>
              </a:ext>
            </a:extLst>
          </p:cNvPr>
          <p:cNvPicPr>
            <a:picLocks noChangeAspect="1" noChangeArrowheads="1"/>
          </p:cNvPicPr>
          <p:nvPr>
            <p:custDataLst>
              <p:tags r:id="rId22"/>
            </p:custDataLst>
          </p:nvPr>
        </p:nvPicPr>
        <p:blipFill>
          <a:blip r:embed="rId3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70928" y="9210957"/>
            <a:ext cx="388043" cy="434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Textfeld 51">
            <a:extLst>
              <a:ext uri="{FF2B5EF4-FFF2-40B4-BE49-F238E27FC236}">
                <a16:creationId xmlns:a16="http://schemas.microsoft.com/office/drawing/2014/main" id="{9E246052-9F69-4521-975F-06D1C1AC8350}"/>
              </a:ext>
            </a:extLst>
          </p:cNvPr>
          <p:cNvSpPr txBox="1"/>
          <p:nvPr>
            <p:custDataLst>
              <p:tags r:id="rId23"/>
            </p:custDataLst>
          </p:nvPr>
        </p:nvSpPr>
        <p:spPr>
          <a:xfrm>
            <a:off x="5149163" y="1868493"/>
            <a:ext cx="19564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Capteur 25 MP, prise de vue </a:t>
            </a:r>
            <a:r>
              <a:rPr lang="fr-FR" sz="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HighRes</a:t>
            </a:r>
            <a:r>
              <a:rPr lang="fr-F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100MP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4E5FAD69-7BF5-4275-8553-A4EF7886C6B4}"/>
              </a:ext>
            </a:extLst>
          </p:cNvPr>
          <p:cNvPicPr>
            <a:picLocks noChangeAspect="1"/>
          </p:cNvPicPr>
          <p:nvPr>
            <p:custDataLst>
              <p:tags r:id="rId24"/>
            </p:custDataLst>
          </p:nvPr>
        </p:nvPicPr>
        <p:blipFill>
          <a:blip r:embed="rId40"/>
          <a:stretch>
            <a:fillRect/>
          </a:stretch>
        </p:blipFill>
        <p:spPr>
          <a:xfrm>
            <a:off x="630792" y="920620"/>
            <a:ext cx="3877475" cy="2953808"/>
          </a:xfrm>
          <a:prstGeom prst="rect">
            <a:avLst/>
          </a:prstGeom>
        </p:spPr>
      </p:pic>
      <p:sp>
        <p:nvSpPr>
          <p:cNvPr id="53" name="Pfeil: in vier Richtungen 52">
            <a:extLst>
              <a:ext uri="{FF2B5EF4-FFF2-40B4-BE49-F238E27FC236}">
                <a16:creationId xmlns:a16="http://schemas.microsoft.com/office/drawing/2014/main" id="{79E38697-F369-44BB-8C28-38642C1D16C0}"/>
              </a:ext>
            </a:extLst>
          </p:cNvPr>
          <p:cNvSpPr>
            <a:spLocks noChangeAspect="1"/>
          </p:cNvSpPr>
          <p:nvPr>
            <p:custDataLst>
              <p:tags r:id="rId25"/>
            </p:custDataLst>
          </p:nvPr>
        </p:nvSpPr>
        <p:spPr>
          <a:xfrm rot="18595101">
            <a:off x="6326124" y="4184103"/>
            <a:ext cx="472434" cy="440801"/>
          </a:xfrm>
          <a:prstGeom prst="quadArrow">
            <a:avLst>
              <a:gd name="adj1" fmla="val 15070"/>
              <a:gd name="adj2" fmla="val 14505"/>
              <a:gd name="adj3" fmla="val 20084"/>
            </a:avLst>
          </a:prstGeom>
          <a:solidFill>
            <a:schemeClr val="tx2"/>
          </a:solidFill>
          <a:ln w="12700">
            <a:noFill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de-DE" sz="1400" err="1">
              <a:latin typeface="Meiryo UI" panose="020B0604030504040204" pitchFamily="50" charset="-128"/>
              <a:ea typeface="Meiryo UI" panose="020B0604030504040204" pitchFamily="50" charset="-128"/>
              <a:cs typeface="Arial" charset="0"/>
            </a:endParaRPr>
          </a:p>
        </p:txBody>
      </p:sp>
      <p:sp>
        <p:nvSpPr>
          <p:cNvPr id="54" name="Pfeil: nach oben 53">
            <a:extLst>
              <a:ext uri="{FF2B5EF4-FFF2-40B4-BE49-F238E27FC236}">
                <a16:creationId xmlns:a16="http://schemas.microsoft.com/office/drawing/2014/main" id="{8C933712-5743-4979-B879-AAEC6EF190C8}"/>
              </a:ext>
            </a:extLst>
          </p:cNvPr>
          <p:cNvSpPr>
            <a:spLocks noChangeAspect="1"/>
          </p:cNvSpPr>
          <p:nvPr>
            <p:custDataLst>
              <p:tags r:id="rId26"/>
            </p:custDataLst>
          </p:nvPr>
        </p:nvSpPr>
        <p:spPr>
          <a:xfrm rot="2820000">
            <a:off x="5943416" y="4048752"/>
            <a:ext cx="145634" cy="294015"/>
          </a:xfrm>
          <a:prstGeom prst="upArrow">
            <a:avLst/>
          </a:prstGeom>
          <a:solidFill>
            <a:schemeClr val="tx2"/>
          </a:solidFill>
          <a:ln w="12700">
            <a:noFill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de-DE" sz="1400" err="1">
              <a:latin typeface="Meiryo UI" panose="020B0604030504040204" pitchFamily="50" charset="-128"/>
              <a:ea typeface="Meiryo UI" panose="020B0604030504040204" pitchFamily="50" charset="-128"/>
              <a:cs typeface="Arial" charset="0"/>
            </a:endParaRP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4E51B282-06FE-4C60-9582-8D8E55299240}"/>
              </a:ext>
            </a:extLst>
          </p:cNvPr>
          <p:cNvSpPr txBox="1"/>
          <p:nvPr>
            <p:custDataLst>
              <p:tags r:id="rId27"/>
            </p:custDataLst>
          </p:nvPr>
        </p:nvSpPr>
        <p:spPr>
          <a:xfrm>
            <a:off x="5133131" y="3538200"/>
            <a:ext cx="1213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Stabilisateur d’image Dual</a:t>
            </a:r>
          </a:p>
        </p:txBody>
      </p:sp>
    </p:spTree>
    <p:extLst>
      <p:ext uri="{BB962C8B-B14F-4D97-AF65-F5344CB8AC3E}">
        <p14:creationId xmlns:p14="http://schemas.microsoft.com/office/powerpoint/2010/main" val="4286835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6F700D9D-0B87-9D4C-8314-2DAB9A0F30E0}"/>
              </a:ext>
            </a:extLst>
          </p:cNvPr>
          <p:cNvSpPr>
            <a:spLocks noGrp="1"/>
          </p:cNvSpPr>
          <p:nvPr>
            <p:ph type="body" sz="quarter" idx="29"/>
            <p:custDataLst>
              <p:tags r:id="rId1"/>
            </p:custDataLst>
          </p:nvPr>
        </p:nvSpPr>
        <p:spPr>
          <a:xfrm>
            <a:off x="0" y="234000"/>
            <a:ext cx="1371905" cy="534368"/>
          </a:xfrm>
        </p:spPr>
        <p:txBody>
          <a:bodyPr/>
          <a:lstStyle/>
          <a:p>
            <a:r>
              <a:rPr lang="fr-FR"/>
              <a:t>GH6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C7B8FFA-3ED4-7343-9A9E-AFEA00A68368}"/>
              </a:ext>
            </a:extLst>
          </p:cNvPr>
          <p:cNvSpPr>
            <a:spLocks noGrp="1"/>
          </p:cNvSpPr>
          <p:nvPr>
            <p:ph type="body" sz="quarter" idx="32"/>
            <p:custDataLst>
              <p:tags r:id="rId2"/>
            </p:custDataLst>
          </p:nvPr>
        </p:nvSpPr>
        <p:spPr>
          <a:xfrm>
            <a:off x="370995" y="10152000"/>
            <a:ext cx="4866616" cy="203133"/>
          </a:xfrm>
        </p:spPr>
        <p:txBody>
          <a:bodyPr/>
          <a:lstStyle/>
          <a:p>
            <a:r>
              <a:rPr lang="fr-FR">
                <a:latin typeface="Arial" panose="020B0604020202020204" pitchFamily="34" charset="0"/>
                <a:cs typeface="Arial" panose="020B0604020202020204" pitchFamily="34" charset="0"/>
              </a:rPr>
              <a:t>Plus d’infos sur : www.panasonic.ch</a:t>
            </a:r>
          </a:p>
          <a:p>
            <a:r>
              <a:rPr lang="fr-FR">
                <a:latin typeface="Arial" panose="020B0604020202020204" pitchFamily="34" charset="0"/>
                <a:cs typeface="Arial" panose="020B0604020202020204" pitchFamily="34" charset="0"/>
              </a:rPr>
              <a:t>Sous réserve de modifications techniques. Les valeurs indiquées pour le poids et les dimensions sont approximatives. Mise à jour : 02 / 2022</a:t>
            </a:r>
          </a:p>
        </p:txBody>
      </p:sp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28718518-CBAC-46FC-9BF2-2BF10BE87FDF}"/>
              </a:ext>
            </a:extLst>
          </p:cNvPr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171185787"/>
              </p:ext>
            </p:extLst>
          </p:nvPr>
        </p:nvGraphicFramePr>
        <p:xfrm>
          <a:off x="353441" y="768362"/>
          <a:ext cx="6797986" cy="9898161"/>
        </p:xfrm>
        <a:graphic>
          <a:graphicData uri="http://schemas.openxmlformats.org/drawingml/2006/table">
            <a:tbl>
              <a:tblPr/>
              <a:tblGrid>
                <a:gridCol w="221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78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281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5602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CAPTEUR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5602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Pixels bruts/nets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26,5/ 25,2 MP, capteur à revêtement antireflet et sans filtre passe-bas/prise de vue HighRes 100 MP à main levée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602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Stabilisateur de boîtier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• 5 axes, compatible avec Dual I.S., 7,5 stops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5602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ENREGISTREMENT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5602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Format de fichier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Photo : JPEG (DCF, Exif 2.31), RAW, Vidéo : Apple ProRes, H.265/HEVC, H.264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5602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Rapport d’aspect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4:3, 3:2, 16:9, 1:1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5602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Espace colorimétrique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sRGB, AdobeRGB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5602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Taille d’image des photos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Max. 5776 x 4336 pixels, ou 11 552 x 8672 pixels en HighRes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0316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Taille d’image des vidéos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5,7K ProRes HQ max. 1,9 Gb/s / 5,7K 60p 300 Mb/s / C4K/4K : 120</a:t>
                      </a:r>
                      <a:r>
                        <a:rPr lang="fr-FR" sz="750" b="0" i="0" u="none" strike="noStrike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p, max. 300 Mb/s</a:t>
                      </a:r>
                      <a:r>
                        <a:rPr lang="fr-FR" sz="750" b="0" i="0" u="none" strike="noStrike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FHD : max. 300 ips/ 240p, max. 800 Mb/s / 5,8K 30p 200 Mb/s (anamorphique)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5602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AUTOFOCUS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5602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 d’autofocus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 à mesure de contraste sur le capteur avec lumière d’appoint / AF hybride avec DFD / 315 champs d’AF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25602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Modes de mise au point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AF-S (une fois), AF-C (en continu), MF (manuel), détection des yeux/du visage/de la tête/du corps/d’animaux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0316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Modes de mesure (AF/MF/Focus Peaking)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• / • / •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25602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CONTRÔLE DE LA LUMINOSITÉ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0316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Caractéristique de mesure de la lumière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Mesure multiple intelligente / centrale pondérée / spot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0316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Modes d’exposition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Automatique, automatique avec priorité à l’ouverture, automatique avec priorité à la vitesse d’obturation, mesure manuelle par poursuite, modes scène, détection de scène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25602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ISO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100-25 600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25602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Correction de l’exposition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± 5 EV par incréments de 1/3 EV (± 3 EV pour les enregistrements vidéo)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25602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Mémoire d’exposition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AF-Lock sur la touche Fn ou léger appui sur le déclencheur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25602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Bracketing de l’exposition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 5 ou 7 images, par incréments de 1/3, 2/3 ou 1 EV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25602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BALANCE DES BLANCS</a:t>
                      </a:r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</a:t>
                      </a:r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COULEURS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30316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Réglages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 (+chaude/ froides)/Lumière du jour/Nuageux/Ombre/Lampe à incandescence/Flash/Manuelle 1,2,3,4/Température de couleur 1,2,3,4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25602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Bracketing de la balance des blancs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prises de vue avec décalage de l’axe bleu-jaune ou magenta-jaune-vert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25602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 d’image/filtre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dont Flat, Monochrome / 8 dont Retro, High-Key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25602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OBTURATION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25602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Vitesse d’obturation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Photo : 1/8000 à 60 s, pose (max. 30 min), obturateur électronique : 1/32 000 s – 60 s, vidéo : 1/25 000 s – 1/ 8 s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25602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Télécommande de l’obturateur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 Wi-Fi ou télécommande à câble (2,5mm)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25602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 RAFALE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230316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Mécanique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i/s / env. 95</a:t>
                      </a:r>
                      <a:r>
                        <a:rPr lang="fr-FR" sz="750" b="0" i="0" u="none" strike="noStrike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(JPEG), env. 40</a:t>
                      </a:r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images (JPG+avec RAW) jusqu’à ralentissement de la mémoire ; 8 i/s avec AFC et LiveView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25602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Électronique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75, 60 ou 20 i/s / 200 images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25602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FLASH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25602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Flash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Flash </a:t>
                      </a:r>
                      <a:r>
                        <a:rPr lang="fr-FR" sz="750" b="0" i="0" u="none" strike="noStrike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TTL externe</a:t>
                      </a:r>
                      <a:r>
                        <a:rPr lang="fr-FR" sz="750" b="0" i="0" u="none" strike="noStrike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(disponible en option) / 7 modes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25602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Vitesses de synchronisation X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Moins de 1/250 s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  <a:tr h="125602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Correction d’exposition du flash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± 3 EV par incréments de 1/3 EV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7"/>
                  </a:ext>
                </a:extLst>
              </a:tr>
              <a:tr h="125602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Synchronisation de flash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50" b="0" i="0" u="none" strike="noStrike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• / • 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8"/>
                  </a:ext>
                </a:extLst>
              </a:tr>
              <a:tr h="125602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FONCTIONS </a:t>
                      </a:r>
                      <a:r>
                        <a:rPr lang="fr-FR" sz="800" b="0" i="0" u="none" strike="noStrike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VIDÉO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9"/>
                  </a:ext>
                </a:extLst>
              </a:tr>
              <a:tr h="125602">
                <a:tc>
                  <a:txBody>
                    <a:bodyPr/>
                    <a:lstStyle/>
                    <a:p>
                      <a:pPr algn="l" rtl="0" fontAlgn="ctr"/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Apple ProRes 422 HQ / 422 </a:t>
                      </a:r>
                    </a:p>
                  </a:txBody>
                  <a:tcPr marL="6040" marR="6040" marT="604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750" b="0" i="1" u="none" strike="noStrike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5,7K: </a:t>
                      </a:r>
                      <a:r>
                        <a:rPr lang="fr-FR" sz="750" b="0" i="0" u="none" strike="noStrike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29.97p / 25.00p / 24.00p / 23.98p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651501"/>
                  </a:ext>
                </a:extLst>
              </a:tr>
              <a:tr h="230316">
                <a:tc>
                  <a:txBody>
                    <a:bodyPr/>
                    <a:lstStyle/>
                    <a:p>
                      <a:pPr algn="l" rtl="0" fontAlgn="ctr"/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4:2:2 10 bits</a:t>
                      </a:r>
                    </a:p>
                  </a:txBody>
                  <a:tcPr marL="6040" marR="6040" marT="604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50" b="0" i="1" u="none" strike="noStrike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C4K/4K : </a:t>
                      </a:r>
                      <a:r>
                        <a:rPr lang="fr-FR" sz="750" b="0" u="none" strike="noStrike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59.94p / 50.00p/ 47.95p / </a:t>
                      </a:r>
                      <a:r>
                        <a:rPr lang="fr-FR" sz="750" b="0" i="0" u="none" strike="noStrike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29.97p / 25.00p / 24.00p / 23.98p ; </a:t>
                      </a:r>
                      <a:r>
                        <a:rPr lang="fr-FR" sz="750" b="0" i="1" u="none" strike="noStrike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FHD :</a:t>
                      </a:r>
                      <a:r>
                        <a:rPr lang="fr-FR" sz="750" b="0" i="0" u="none" strike="noStrike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 239.76p / 200.00p / 120.00p / 119.88p / 100.00p / 47.95p / </a:t>
                      </a:r>
                      <a:r>
                        <a:rPr lang="fr-FR" sz="750" b="0" u="none" strike="noStrike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59.94p / 50.00p / 29.97p</a:t>
                      </a:r>
                      <a:r>
                        <a:rPr lang="fr-FR" sz="750" b="0" u="none" strike="noStrike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 / </a:t>
                      </a:r>
                      <a:r>
                        <a:rPr lang="fr-FR" sz="750" b="0" u="none" strike="noStrike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25.00p / 24.00p / 23.98p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648791"/>
                  </a:ext>
                </a:extLst>
              </a:tr>
              <a:tr h="342510">
                <a:tc>
                  <a:txBody>
                    <a:bodyPr/>
                    <a:lstStyle/>
                    <a:p>
                      <a:pPr algn="l" rtl="0" fontAlgn="ctr"/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4:2:0 10 bits</a:t>
                      </a:r>
                    </a:p>
                  </a:txBody>
                  <a:tcPr marL="6040" marR="6040" marT="604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50" b="0" i="1" u="none" strike="noStrike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5,7K: </a:t>
                      </a:r>
                      <a:r>
                        <a:rPr lang="fr-FR" sz="750" b="0" i="0" u="none" strike="noStrike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59.94p / 50.00p / 48.00p / 47.95p / 29.97p / 25.00p / 24.00p / 23.98p ; </a:t>
                      </a:r>
                      <a:r>
                        <a:rPr lang="fr-FR" sz="750" b="0" i="1" u="none" strike="noStrike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C4K/4K : </a:t>
                      </a:r>
                      <a:r>
                        <a:rPr lang="fr-FR" sz="750" b="0" i="0" u="none" strike="noStrike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120.00p / 119.88p / 100.00p / 59.94p / 50.00p / 29.97p / 25.00p / 24.00p / 23.98p ; </a:t>
                      </a:r>
                      <a:r>
                        <a:rPr lang="fr-FR" sz="750" b="0" i="1" u="none" strike="noStrike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FHD :</a:t>
                      </a:r>
                      <a:r>
                        <a:rPr lang="fr-FR" sz="750" b="0" i="0" u="none" strike="noStrike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 239.76p / 200.00p / 120.00p / 119.88p / 100.00p / 47.95p / </a:t>
                      </a:r>
                      <a:r>
                        <a:rPr lang="fr-FR" sz="750" b="0" u="none" strike="noStrike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59.94p / 50.00p / 29.97p</a:t>
                      </a:r>
                      <a:r>
                        <a:rPr lang="fr-FR" sz="750" b="0" u="none" strike="noStrike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 / </a:t>
                      </a:r>
                      <a:r>
                        <a:rPr lang="fr-FR" sz="750" b="0" u="none" strike="noStrike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25.00p / 24.00p / 23.98p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309588"/>
                  </a:ext>
                </a:extLst>
              </a:tr>
              <a:tr h="125602">
                <a:tc>
                  <a:txBody>
                    <a:bodyPr/>
                    <a:lstStyle/>
                    <a:p>
                      <a:pPr algn="l" rtl="0" fontAlgn="ctr"/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Anamorphique</a:t>
                      </a:r>
                    </a:p>
                  </a:txBody>
                  <a:tcPr marL="6040" marR="6040" marT="604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fr-FR" sz="800" b="0" i="1" u="none" strike="noStrike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5,8K</a:t>
                      </a:r>
                      <a:r>
                        <a:rPr kumimoji="1" lang="fr-FR" sz="800" b="0" i="0" u="none" strike="noStrike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(4:2:0 10 bits) : 29.97p / 25.00p / 24.00p / 23.98p ; </a:t>
                      </a:r>
                      <a:r>
                        <a:rPr kumimoji="1" lang="fr-FR" sz="800" b="0" i="1" u="none" strike="noStrike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4,4K</a:t>
                      </a:r>
                      <a:r>
                        <a:rPr kumimoji="1" lang="fr-FR" sz="800" b="0" i="0" u="none" strike="noStrike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(4:2:0 10 bits) : 59.94p, 50.00p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002676"/>
                  </a:ext>
                </a:extLst>
              </a:tr>
              <a:tr h="125602">
                <a:tc>
                  <a:txBody>
                    <a:bodyPr/>
                    <a:lstStyle/>
                    <a:p>
                      <a:pPr algn="l" rtl="0" fontAlgn="ctr"/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Variable Frame Rate</a:t>
                      </a:r>
                    </a:p>
                  </a:txBody>
                  <a:tcPr marL="6040" marR="6040" marT="604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750" b="0" i="1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5,7K</a:t>
                      </a:r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1-60 ips ; </a:t>
                      </a:r>
                      <a:r>
                        <a:rPr lang="fr-FR" sz="750" b="0" i="1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C4K/4K : </a:t>
                      </a:r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1-120 ips ; </a:t>
                      </a:r>
                      <a:r>
                        <a:rPr lang="fr-FR" sz="750" b="0" i="1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FHD :</a:t>
                      </a:r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1-300 ips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856087"/>
                  </a:ext>
                </a:extLst>
              </a:tr>
              <a:tr h="125602">
                <a:tc>
                  <a:txBody>
                    <a:bodyPr/>
                    <a:lstStyle/>
                    <a:p>
                      <a:pPr algn="l" rtl="0" fontAlgn="ctr"/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Durée d’enregistrement</a:t>
                      </a:r>
                    </a:p>
                  </a:txBody>
                  <a:tcPr marL="6040" marR="6040" marT="604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750" b="0" i="0" u="none" strike="noStrike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Illimitée (jusqu’à 35 degrés, TBC)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6774550"/>
                  </a:ext>
                </a:extLst>
              </a:tr>
              <a:tr h="230316">
                <a:tc>
                  <a:txBody>
                    <a:bodyPr/>
                    <a:lstStyle/>
                    <a:p>
                      <a:pPr algn="l" rtl="0" fontAlgn="ctr"/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Fonctions vidéo</a:t>
                      </a:r>
                      <a:r>
                        <a:rPr lang="fr-FR" sz="750" b="0" i="0" u="none" strike="noStrike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professionnelles</a:t>
                      </a:r>
                    </a:p>
                  </a:txBody>
                  <a:tcPr marL="6040" marR="6040" marT="604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5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HGP創英角ｺﾞｼｯｸUB" pitchFamily="34" charset="-128"/>
                          <a:cs typeface="Arial" panose="020B0604020202020204" pitchFamily="34" charset="0"/>
                        </a:rPr>
                        <a:t>Fréquences système (59,94 / 50,00 / 24,00 Hz) / Hybrid Log Gamma pour vidéo 4K HDR/ V-Log &amp; V-Gamut / 709 Like Gamma &amp; Knee Control / niveau de luminance 64-1023 / 64-940 / 0-1023 (10 bits) / niveau de noir / accéléré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0466769"/>
                  </a:ext>
                </a:extLst>
              </a:tr>
              <a:tr h="566898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Fonctions d’assistance vidéo</a:t>
                      </a:r>
                    </a:p>
                  </a:txBody>
                  <a:tcPr marL="6040" marR="6040" marT="604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5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HGP創英角ｺﾞｼｯｸUB" pitchFamily="34" charset="-128"/>
                          <a:cs typeface="Arial" panose="020B0604020202020204" pitchFamily="34" charset="0"/>
                        </a:rPr>
                        <a:t>Témoin Tally (devant et derrière) / cadre de prise de vue / Focus Transition avec 3 positions de mise au point à définir / écran Waveform &amp; Vectorscope / barre de couleurs (SMPTE / EBU / ARIB) / tonalité d’essai / LUT chargeables à prévisualisation / assistant de prévisualisation HLG /correction anamorphique / repère de rapport d’aspect / repère Safety Zone / mise au point linéaire avec réglage de l’angle de rotation (*objectifs compatibles) / max 4 canaux audio avec adaptateur XLR en option / Timecode IN/OUT via l’adaptateur BNC fourni / Synchro Scan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0"/>
                  </a:ext>
                </a:extLst>
              </a:tr>
              <a:tr h="125602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UTILISATION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41"/>
                  </a:ext>
                </a:extLst>
              </a:tr>
              <a:tr h="125602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Écran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Écran tactile LCD, 7,5 cm (3˝), format 3:2, 1,84 MP, librement orientable et inclinable, 100 % de l’image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2"/>
                  </a:ext>
                </a:extLst>
              </a:tr>
              <a:tr h="125602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Viseur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OLED, 3,68 MP, 0,76x plein format, 100 % de l’image, 60 ips, capteur oculaire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3"/>
                  </a:ext>
                </a:extLst>
              </a:tr>
              <a:tr h="125602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Wi-Fi/ Bluetooth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• / • (BLE</a:t>
                      </a:r>
                      <a:r>
                        <a:rPr lang="fr-FR" sz="750" b="0" i="0" u="none" strike="noStrike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Bluetooth Low Energy)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4"/>
                  </a:ext>
                </a:extLst>
              </a:tr>
              <a:tr h="157121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Robustesse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Résistant à la poussière, aux éclaboussures et au froid ; boîtier en magnésium 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5"/>
                  </a:ext>
                </a:extLst>
              </a:tr>
              <a:tr h="125602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Langues du menu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 dont : français, allemand, anglais, espagnol, turc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6"/>
                  </a:ext>
                </a:extLst>
              </a:tr>
              <a:tr h="125602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Supports d’enregistrement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Logement de carte CF Express de type B, </a:t>
                      </a:r>
                      <a:r>
                        <a:rPr lang="fr-FR" sz="750" b="0" i="0" u="none" strike="noStrike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logement de carte SDXC </a:t>
                      </a:r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compatible UHS-II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7"/>
                  </a:ext>
                </a:extLst>
              </a:tr>
              <a:tr h="125602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USB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USB Type C ;</a:t>
                      </a:r>
                      <a:r>
                        <a:rPr lang="fr-FR" sz="750" b="0" i="0" u="none" strike="noStrike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USB 3.2 (Super Speed 10 Gb/s), USB Power Delivery 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8"/>
                  </a:ext>
                </a:extLst>
              </a:tr>
              <a:tr h="230316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HDMI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HDMI Type A ; </a:t>
                      </a:r>
                      <a:r>
                        <a:rPr kumimoji="1" lang="fr-FR" sz="750" b="0" i="0" u="none" strike="noStrike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restitution jusqu’à 8K 30p (photo), C4K 120p (vidéo) ; bouclage jusqu’à 4:2:2 10 bits ; même conversion descendante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9"/>
                  </a:ext>
                </a:extLst>
              </a:tr>
              <a:tr h="230316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Autres connecteurs pour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microphone (3,5 mm) / casque (3,5 mm) / adaptateur DMW-XLR1 / télécommande (2,5 mm) / synchronisation du flash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50"/>
                  </a:ext>
                </a:extLst>
              </a:tr>
              <a:tr h="118123"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Microphone /</a:t>
                      </a:r>
                      <a:r>
                        <a:rPr lang="fr-FR" sz="750" b="0" i="0" u="none" strike="noStrike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haut-parleur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• / • (mono)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1"/>
                  </a:ext>
                </a:extLst>
              </a:tr>
              <a:tr h="125602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ALIMENTATION </a:t>
                      </a:r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DIMENSIONS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52"/>
                  </a:ext>
                </a:extLst>
              </a:tr>
              <a:tr h="230316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Accumulateur / capacité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Accu Li-Ion</a:t>
                      </a:r>
                      <a:r>
                        <a:rPr lang="fr-FR" sz="750" b="0" i="0" u="none" strike="noStrike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7,2V, 2 200mAh / </a:t>
                      </a:r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env. 350/380 images CFexpress/SD (avec obj. 12-60 mm) ;</a:t>
                      </a:r>
                      <a:r>
                        <a:rPr lang="fr-FR" sz="750" b="0" i="0" u="none" strike="noStrike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env. 800/900 images </a:t>
                      </a:r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CFexpress/SD </a:t>
                      </a:r>
                      <a:r>
                        <a:rPr lang="fr-FR" sz="750" b="0" i="0" u="none" strike="noStrike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mode LVF Power Save 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3"/>
                  </a:ext>
                </a:extLst>
              </a:tr>
              <a:tr h="125602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Dimensions du boîtier / emballage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13,8 x 10,0 x 10,0 cm / 19,2 x 16,3 x 15,6 cm (DC-GH6E)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4"/>
                  </a:ext>
                </a:extLst>
              </a:tr>
              <a:tr h="125602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Poids / emballage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823 g (boîtier</a:t>
                      </a:r>
                      <a:r>
                        <a:rPr lang="fr-FR" sz="750" b="0" i="0" u="none" strike="noStrike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avec batterie et carte SD) / 1710 g (DC-GH6E)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5"/>
                  </a:ext>
                </a:extLst>
              </a:tr>
              <a:tr h="125602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ACCESSOIRES STANDARD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56"/>
                  </a:ext>
                </a:extLst>
              </a:tr>
              <a:tr h="118123"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Logiciel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Téléchargement : LUMIX Sync, LUMIX Tether, Silkypix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7"/>
                  </a:ext>
                </a:extLst>
              </a:tr>
              <a:tr h="230316"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Fournis de série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5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Batterie (DMW-BLK22), chargeur, câble USB, adaptateur secteur, couvercle de la griffe porte-flash, bandoulière,</a:t>
                      </a:r>
                      <a:r>
                        <a:rPr lang="fr-FR" sz="75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75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couvercle du boîtier, œilleton du viseur, fixation du câble, et adaptateur BNC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915911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4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5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6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7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1579</Words>
  <Application>Microsoft Office PowerPoint</Application>
  <PresentationFormat>Benutzerdefiniert</PresentationFormat>
  <Paragraphs>176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10" baseType="lpstr">
      <vt:lpstr>Meiryo UI</vt:lpstr>
      <vt:lpstr>Arial</vt:lpstr>
      <vt:lpstr>Arial Narrow</vt:lpstr>
      <vt:lpstr>Calibri</vt:lpstr>
      <vt:lpstr>DINPro-CondMedium</vt:lpstr>
      <vt:lpstr>DINPro-CondRegular</vt:lpstr>
      <vt:lpstr>HGP創英角ｺﾞｼｯｸUB</vt:lpstr>
      <vt:lpstr>Office-Design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2022-02-16T13:15:18Z</dcterms:created>
  <dcterms:modified xsi:type="dcterms:W3CDTF">2022-02-16T13:15:22Z</dcterms:modified>
</cp:coreProperties>
</file>