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2" r:id="rId2"/>
    <p:sldId id="291" r:id="rId3"/>
  </p:sldIdLst>
  <p:sldSz cx="7562850" cy="10688638"/>
  <p:notesSz cx="7099300" cy="10234613"/>
  <p:defaultTextStyle>
    <a:defPPr>
      <a:defRPr lang="de-DE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9" pos="227" userDrawn="1">
          <p15:clr>
            <a:srgbClr val="A4A3A4"/>
          </p15:clr>
        </p15:guide>
        <p15:guide id="20" pos="4537" userDrawn="1">
          <p15:clr>
            <a:srgbClr val="A4A3A4"/>
          </p15:clr>
        </p15:guide>
        <p15:guide id="21" orient="horz" pos="6519" userDrawn="1">
          <p15:clr>
            <a:srgbClr val="A4A3A4"/>
          </p15:clr>
        </p15:guide>
        <p15:guide id="22" orient="horz" pos="21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34"/>
    <a:srgbClr val="6F6F6F"/>
    <a:srgbClr val="D8117D"/>
    <a:srgbClr val="FFFFFF"/>
    <a:srgbClr val="6B8B8D"/>
    <a:srgbClr val="141414"/>
    <a:srgbClr val="EBECF0"/>
    <a:srgbClr val="546979"/>
    <a:srgbClr val="000000"/>
    <a:srgbClr val="5BF4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88"/>
    <p:restoredTop sz="96326" autoAdjust="0"/>
  </p:normalViewPr>
  <p:slideViewPr>
    <p:cSldViewPr snapToGrid="0" snapToObjects="1" showGuides="1">
      <p:cViewPr>
        <p:scale>
          <a:sx n="140" d="100"/>
          <a:sy n="140" d="100"/>
        </p:scale>
        <p:origin x="2166" y="102"/>
      </p:cViewPr>
      <p:guideLst>
        <p:guide pos="227"/>
        <p:guide pos="4537"/>
        <p:guide orient="horz" pos="6519"/>
        <p:guide orient="horz" pos="2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75" d="100"/>
          <a:sy n="75" d="100"/>
        </p:scale>
        <p:origin x="395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A05C9AF4-8284-4120-B0E4-2AC9B7CAF8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1808AC0-48B7-4694-A7AC-4BB3752D26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E3040-F86B-4F55-9DA0-FF9206694D9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BFA8D6-6C48-4970-A1B0-B3D1E34B42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7731F20-B74A-447D-8008-18589F5515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BDF44-D09E-49DC-9272-455AF732B6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91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1DBEC5F-5116-44C1-A35C-1123DE7A92B1}" type="datetimeFigureOut">
              <a:rPr lang="de-DE" smtClean="0"/>
              <a:pPr/>
              <a:t>11.02.2022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768350"/>
            <a:ext cx="27146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2E5D356-935C-4C87-9F33-6FA95C72781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8069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Vorderseite-Produk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platzhalter 30">
            <a:extLst>
              <a:ext uri="{FF2B5EF4-FFF2-40B4-BE49-F238E27FC236}">
                <a16:creationId xmlns:a16="http://schemas.microsoft.com/office/drawing/2014/main" id="{11CF8F80-1634-6145-BD18-CC92BED7FDFB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359925" y="70848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</a:t>
            </a:r>
            <a:b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1234567890550 | UVP 1.255,00 €</a:t>
            </a:r>
          </a:p>
        </p:txBody>
      </p:sp>
      <p:sp>
        <p:nvSpPr>
          <p:cNvPr id="101" name="Textplatzhalter 30">
            <a:extLst>
              <a:ext uri="{FF2B5EF4-FFF2-40B4-BE49-F238E27FC236}">
                <a16:creationId xmlns:a16="http://schemas.microsoft.com/office/drawing/2014/main" id="{27144282-9A14-1647-84D3-0F097BCDE9D0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359926" y="66096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</a:t>
            </a:r>
            <a:b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1234567890650 | UVP 1.265,00 €</a:t>
            </a:r>
          </a:p>
        </p:txBody>
      </p:sp>
      <p:sp>
        <p:nvSpPr>
          <p:cNvPr id="50" name="Bildplatzhalter 12">
            <a:extLst>
              <a:ext uri="{FF2B5EF4-FFF2-40B4-BE49-F238E27FC236}">
                <a16:creationId xmlns:a16="http://schemas.microsoft.com/office/drawing/2014/main" id="{6E65A84F-9C86-0647-BB6B-BE0B0FB91AD8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>
          <a:xfrm>
            <a:off x="24696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1" name="Bildplatzhalter 12">
            <a:extLst>
              <a:ext uri="{FF2B5EF4-FFF2-40B4-BE49-F238E27FC236}">
                <a16:creationId xmlns:a16="http://schemas.microsoft.com/office/drawing/2014/main" id="{0F6967FF-8DE9-C14C-88EF-524EA37AC708}"/>
              </a:ext>
            </a:extLst>
          </p:cNvPr>
          <p:cNvSpPr>
            <a:spLocks noGrp="1"/>
          </p:cNvSpPr>
          <p:nvPr>
            <p:ph type="pic" sz="quarter" idx="76"/>
          </p:nvPr>
        </p:nvSpPr>
        <p:spPr>
          <a:xfrm>
            <a:off x="30696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3" name="Bildplatzhalter 12">
            <a:extLst>
              <a:ext uri="{FF2B5EF4-FFF2-40B4-BE49-F238E27FC236}">
                <a16:creationId xmlns:a16="http://schemas.microsoft.com/office/drawing/2014/main" id="{8CC76796-B06D-6D43-A079-30D1211B17BB}"/>
              </a:ext>
            </a:extLst>
          </p:cNvPr>
          <p:cNvSpPr>
            <a:spLocks noGrp="1"/>
          </p:cNvSpPr>
          <p:nvPr>
            <p:ph type="pic" sz="quarter" idx="77"/>
          </p:nvPr>
        </p:nvSpPr>
        <p:spPr>
          <a:xfrm>
            <a:off x="36697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4" name="Bildplatzhalter 12">
            <a:extLst>
              <a:ext uri="{FF2B5EF4-FFF2-40B4-BE49-F238E27FC236}">
                <a16:creationId xmlns:a16="http://schemas.microsoft.com/office/drawing/2014/main" id="{2F850717-D5CB-4446-B43D-0576EC57B9BD}"/>
              </a:ext>
            </a:extLst>
          </p:cNvPr>
          <p:cNvSpPr>
            <a:spLocks noGrp="1"/>
          </p:cNvSpPr>
          <p:nvPr>
            <p:ph type="pic" sz="quarter" idx="78"/>
          </p:nvPr>
        </p:nvSpPr>
        <p:spPr>
          <a:xfrm>
            <a:off x="42698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5" name="Bildplatzhalter 12">
            <a:extLst>
              <a:ext uri="{FF2B5EF4-FFF2-40B4-BE49-F238E27FC236}">
                <a16:creationId xmlns:a16="http://schemas.microsoft.com/office/drawing/2014/main" id="{566C28E5-93F4-E84C-BFA8-20E5E1EBE63A}"/>
              </a:ext>
            </a:extLst>
          </p:cNvPr>
          <p:cNvSpPr>
            <a:spLocks noGrp="1"/>
          </p:cNvSpPr>
          <p:nvPr>
            <p:ph type="pic" sz="quarter" idx="79"/>
          </p:nvPr>
        </p:nvSpPr>
        <p:spPr>
          <a:xfrm>
            <a:off x="48699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6" name="Bildplatzhalter 12">
            <a:extLst>
              <a:ext uri="{FF2B5EF4-FFF2-40B4-BE49-F238E27FC236}">
                <a16:creationId xmlns:a16="http://schemas.microsoft.com/office/drawing/2014/main" id="{0A2495C6-441C-F644-AC10-B2CFF133808A}"/>
              </a:ext>
            </a:extLst>
          </p:cNvPr>
          <p:cNvSpPr>
            <a:spLocks noGrp="1"/>
          </p:cNvSpPr>
          <p:nvPr>
            <p:ph type="pic" sz="quarter" idx="80"/>
          </p:nvPr>
        </p:nvSpPr>
        <p:spPr>
          <a:xfrm>
            <a:off x="54699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8" name="Bildplatzhalter 12">
            <a:extLst>
              <a:ext uri="{FF2B5EF4-FFF2-40B4-BE49-F238E27FC236}">
                <a16:creationId xmlns:a16="http://schemas.microsoft.com/office/drawing/2014/main" id="{AD5DD8B4-76D1-A243-AB41-47713C5ACD34}"/>
              </a:ext>
            </a:extLst>
          </p:cNvPr>
          <p:cNvSpPr>
            <a:spLocks noGrp="1"/>
          </p:cNvSpPr>
          <p:nvPr>
            <p:ph type="pic" sz="quarter" idx="81"/>
          </p:nvPr>
        </p:nvSpPr>
        <p:spPr>
          <a:xfrm>
            <a:off x="60700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1" name="Bildplatzhalter 12">
            <a:extLst>
              <a:ext uri="{FF2B5EF4-FFF2-40B4-BE49-F238E27FC236}">
                <a16:creationId xmlns:a16="http://schemas.microsoft.com/office/drawing/2014/main" id="{595092E5-5A30-DA40-901E-733DB549A3BB}"/>
              </a:ext>
            </a:extLst>
          </p:cNvPr>
          <p:cNvSpPr>
            <a:spLocks noGrp="1"/>
          </p:cNvSpPr>
          <p:nvPr>
            <p:ph type="pic" sz="quarter" idx="82"/>
          </p:nvPr>
        </p:nvSpPr>
        <p:spPr>
          <a:xfrm>
            <a:off x="66701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6" name="Bildplatzhalter 12">
            <a:extLst>
              <a:ext uri="{FF2B5EF4-FFF2-40B4-BE49-F238E27FC236}">
                <a16:creationId xmlns:a16="http://schemas.microsoft.com/office/drawing/2014/main" id="{46FB206D-B980-5344-AF1B-45F2D44B9EEB}"/>
              </a:ext>
            </a:extLst>
          </p:cNvPr>
          <p:cNvSpPr>
            <a:spLocks noGrp="1"/>
          </p:cNvSpPr>
          <p:nvPr>
            <p:ph type="pic" sz="quarter" idx="90"/>
          </p:nvPr>
        </p:nvSpPr>
        <p:spPr>
          <a:xfrm>
            <a:off x="2469600" y="9259200"/>
            <a:ext cx="860400" cy="3096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7" name="Bildplatzhalter 12">
            <a:extLst>
              <a:ext uri="{FF2B5EF4-FFF2-40B4-BE49-F238E27FC236}">
                <a16:creationId xmlns:a16="http://schemas.microsoft.com/office/drawing/2014/main" id="{E22C4F82-4A44-FD4E-8B9F-AB751D9CB7AF}"/>
              </a:ext>
            </a:extLst>
          </p:cNvPr>
          <p:cNvSpPr>
            <a:spLocks noGrp="1"/>
          </p:cNvSpPr>
          <p:nvPr>
            <p:ph type="pic" sz="quarter" idx="91"/>
          </p:nvPr>
        </p:nvSpPr>
        <p:spPr>
          <a:xfrm>
            <a:off x="34380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3" name="Bildplatzhalter 12">
            <a:extLst>
              <a:ext uri="{FF2B5EF4-FFF2-40B4-BE49-F238E27FC236}">
                <a16:creationId xmlns:a16="http://schemas.microsoft.com/office/drawing/2014/main" id="{5549757D-B662-854F-98E8-24E97C0CD1AE}"/>
              </a:ext>
            </a:extLst>
          </p:cNvPr>
          <p:cNvSpPr>
            <a:spLocks noGrp="1"/>
          </p:cNvSpPr>
          <p:nvPr>
            <p:ph type="pic" sz="quarter" idx="92"/>
          </p:nvPr>
        </p:nvSpPr>
        <p:spPr>
          <a:xfrm>
            <a:off x="40095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4" name="Bildplatzhalter 12">
            <a:extLst>
              <a:ext uri="{FF2B5EF4-FFF2-40B4-BE49-F238E27FC236}">
                <a16:creationId xmlns:a16="http://schemas.microsoft.com/office/drawing/2014/main" id="{703E51E3-C178-2E41-A004-3F1059A135C8}"/>
              </a:ext>
            </a:extLst>
          </p:cNvPr>
          <p:cNvSpPr>
            <a:spLocks noGrp="1"/>
          </p:cNvSpPr>
          <p:nvPr>
            <p:ph type="pic" sz="quarter" idx="93"/>
          </p:nvPr>
        </p:nvSpPr>
        <p:spPr>
          <a:xfrm>
            <a:off x="45714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5" name="Bildplatzhalter 12">
            <a:extLst>
              <a:ext uri="{FF2B5EF4-FFF2-40B4-BE49-F238E27FC236}">
                <a16:creationId xmlns:a16="http://schemas.microsoft.com/office/drawing/2014/main" id="{22D875CD-BD1A-4D4A-BFBE-6CCAAFCDBDB9}"/>
              </a:ext>
            </a:extLst>
          </p:cNvPr>
          <p:cNvSpPr>
            <a:spLocks noGrp="1"/>
          </p:cNvSpPr>
          <p:nvPr>
            <p:ph type="pic" sz="quarter" idx="94"/>
          </p:nvPr>
        </p:nvSpPr>
        <p:spPr>
          <a:xfrm>
            <a:off x="51429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8" name="Bildplatzhalter 12">
            <a:extLst>
              <a:ext uri="{FF2B5EF4-FFF2-40B4-BE49-F238E27FC236}">
                <a16:creationId xmlns:a16="http://schemas.microsoft.com/office/drawing/2014/main" id="{874D48B4-00C6-9E46-9E6B-C4EEDF08AB89}"/>
              </a:ext>
            </a:extLst>
          </p:cNvPr>
          <p:cNvSpPr>
            <a:spLocks noGrp="1"/>
          </p:cNvSpPr>
          <p:nvPr>
            <p:ph type="pic" sz="quarter" idx="83"/>
          </p:nvPr>
        </p:nvSpPr>
        <p:spPr>
          <a:xfrm>
            <a:off x="615600" y="1026000"/>
            <a:ext cx="4075200" cy="286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8" name="Bildplatzhalter 12">
            <a:extLst>
              <a:ext uri="{FF2B5EF4-FFF2-40B4-BE49-F238E27FC236}">
                <a16:creationId xmlns:a16="http://schemas.microsoft.com/office/drawing/2014/main" id="{4B58801C-0CB9-9F42-800F-403830C3B11D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>
          <a:xfrm>
            <a:off x="5137200" y="910800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3" name="Textplatzhalter 51"/>
          <p:cNvSpPr>
            <a:spLocks noGrp="1"/>
          </p:cNvSpPr>
          <p:nvPr>
            <p:ph type="body" sz="quarter" idx="25" hasCustomPrompt="1"/>
          </p:nvPr>
        </p:nvSpPr>
        <p:spPr>
          <a:xfrm>
            <a:off x="2469600" y="5461200"/>
            <a:ext cx="4734000" cy="14868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Dies ist ein Blindtext für den </a:t>
            </a:r>
            <a:r>
              <a:rPr lang="de-DE" dirty="0" err="1"/>
              <a:t>Introtext</a:t>
            </a:r>
            <a:r>
              <a:rPr lang="de-DE" dirty="0"/>
              <a:t>. </a:t>
            </a:r>
            <a:br>
              <a:rPr lang="de-DE" dirty="0"/>
            </a:br>
            <a:r>
              <a:rPr lang="de-DE" dirty="0"/>
              <a:t>Dieser sollte nicht mehr als 8 Zeilen beinhalten.</a:t>
            </a:r>
          </a:p>
        </p:txBody>
      </p:sp>
      <p:sp>
        <p:nvSpPr>
          <p:cNvPr id="26" name="Textplatzhalter 51">
            <a:extLst>
              <a:ext uri="{FF2B5EF4-FFF2-40B4-BE49-F238E27FC236}">
                <a16:creationId xmlns:a16="http://schemas.microsoft.com/office/drawing/2014/main" id="{EC0355D0-2B4D-9447-BC1D-3FAD0E6A2A1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0" y="5479200"/>
            <a:ext cx="2118904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HXW944</a:t>
            </a:r>
          </a:p>
        </p:txBody>
      </p:sp>
      <p:pic>
        <p:nvPicPr>
          <p:cNvPr id="66" name="Grafik 65">
            <a:extLst>
              <a:ext uri="{FF2B5EF4-FFF2-40B4-BE49-F238E27FC236}">
                <a16:creationId xmlns:a16="http://schemas.microsoft.com/office/drawing/2014/main" id="{22FF1AA5-5E06-D444-A063-F850845CF9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1995167" cy="303833"/>
          </a:xfrm>
          <a:prstGeom prst="rect">
            <a:avLst/>
          </a:prstGeom>
        </p:spPr>
      </p:pic>
      <p:sp>
        <p:nvSpPr>
          <p:cNvPr id="46" name="Textplatzhalter 30">
            <a:extLst>
              <a:ext uri="{FF2B5EF4-FFF2-40B4-BE49-F238E27FC236}">
                <a16:creationId xmlns:a16="http://schemas.microsoft.com/office/drawing/2014/main" id="{4500A1C5-B0A2-F844-A712-FCAC410BF7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69600" y="10152000"/>
            <a:ext cx="4734000" cy="196657"/>
          </a:xfrm>
          <a:prstGeom prst="rect">
            <a:avLst/>
          </a:prstGeom>
        </p:spPr>
        <p:txBody>
          <a:bodyPr vert="horz" wrap="square" lIns="0" tIns="0" rIns="0" bIns="0" anchor="b" anchorCtr="0">
            <a:spAutoFit/>
          </a:bodyPr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600" b="0" i="0" kern="1200" spc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500">
                <a:latin typeface="DINPro-CondRegular"/>
                <a:cs typeface="DINPro-CondRegular"/>
              </a:defRPr>
            </a:lvl2pPr>
            <a:lvl3pPr>
              <a:defRPr sz="500">
                <a:latin typeface="DINPro-CondRegular"/>
                <a:cs typeface="DINPro-CondRegular"/>
              </a:defRPr>
            </a:lvl3pPr>
            <a:lvl4pPr>
              <a:defRPr sz="500">
                <a:latin typeface="DINPro-CondRegular"/>
                <a:cs typeface="DINPro-CondRegular"/>
              </a:defRPr>
            </a:lvl4pPr>
            <a:lvl5pPr>
              <a:defRPr sz="500">
                <a:latin typeface="DINPro-CondRegular"/>
                <a:cs typeface="DINPro-CondRegular"/>
              </a:defRPr>
            </a:lvl5pPr>
          </a:lstStyle>
          <a:p>
            <a:r>
              <a:rPr lang="de-DE" dirty="0"/>
              <a:t>Platz für Fußnoten</a:t>
            </a:r>
            <a:br>
              <a:rPr lang="de-DE" dirty="0"/>
            </a:br>
            <a:r>
              <a:rPr lang="de-DE" dirty="0"/>
              <a:t>Zweizeilig - (Unten ausgerichtet)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4979850-1EB9-42B0-AFF3-C72F4A81E9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165" y="10242743"/>
            <a:ext cx="1683186" cy="113748"/>
          </a:xfrm>
          <a:prstGeom prst="rect">
            <a:avLst/>
          </a:prstGeom>
        </p:spPr>
      </p:pic>
      <p:sp>
        <p:nvSpPr>
          <p:cNvPr id="28" name="Textplatzhalter 51">
            <a:extLst>
              <a:ext uri="{FF2B5EF4-FFF2-40B4-BE49-F238E27FC236}">
                <a16:creationId xmlns:a16="http://schemas.microsoft.com/office/drawing/2014/main" id="{7A017EEB-CFD3-5F44-A564-10D397365C7C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2469600" y="6987600"/>
            <a:ext cx="4734000" cy="1940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Blindtext für–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Bulletpoints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200"/>
              </a:lnSpc>
            </a:pP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Diese sollten nicht mehr als 6 Punkte beinhalten.</a:t>
            </a:r>
          </a:p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Zweiter Punkt 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7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Bildplatzhalter 12">
            <a:extLst>
              <a:ext uri="{FF2B5EF4-FFF2-40B4-BE49-F238E27FC236}">
                <a16:creationId xmlns:a16="http://schemas.microsoft.com/office/drawing/2014/main" id="{EFCC0C55-5BDE-C74C-A017-4D1DAAB3AA1D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378000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3" name="Bildplatzhalter 12">
            <a:extLst>
              <a:ext uri="{FF2B5EF4-FFF2-40B4-BE49-F238E27FC236}">
                <a16:creationId xmlns:a16="http://schemas.microsoft.com/office/drawing/2014/main" id="{7AB81A08-B50A-6149-AE80-8DA6C81D56A9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>
          <a:xfrm>
            <a:off x="1218113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5" name="Bildplatzhalter 12">
            <a:extLst>
              <a:ext uri="{FF2B5EF4-FFF2-40B4-BE49-F238E27FC236}">
                <a16:creationId xmlns:a16="http://schemas.microsoft.com/office/drawing/2014/main" id="{7CA874D3-C44A-324E-990C-54FBB65A8248}"/>
              </a:ext>
            </a:extLst>
          </p:cNvPr>
          <p:cNvSpPr>
            <a:spLocks noGrp="1"/>
          </p:cNvSpPr>
          <p:nvPr>
            <p:ph type="pic" sz="quarter" idx="73"/>
          </p:nvPr>
        </p:nvSpPr>
        <p:spPr>
          <a:xfrm>
            <a:off x="5137200" y="2372625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8" name="Bildplatzhalter 12">
            <a:extLst>
              <a:ext uri="{FF2B5EF4-FFF2-40B4-BE49-F238E27FC236}">
                <a16:creationId xmlns:a16="http://schemas.microsoft.com/office/drawing/2014/main" id="{AFCECB6B-EA1F-084E-8F1D-CDE862B6F271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>
          <a:xfrm>
            <a:off x="5140800" y="3840375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2" name="Textplatzhalter 30">
            <a:extLst>
              <a:ext uri="{FF2B5EF4-FFF2-40B4-BE49-F238E27FC236}">
                <a16:creationId xmlns:a16="http://schemas.microsoft.com/office/drawing/2014/main" id="{4B41A730-3C03-734B-8190-451A1EE8817C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360000" y="6123600"/>
            <a:ext cx="1724400" cy="291600"/>
          </a:xfrm>
          <a:prstGeom prst="rect">
            <a:avLst/>
          </a:prstGeom>
        </p:spPr>
        <p:txBody>
          <a:bodyPr wrap="none" lIns="0" tIns="0" rIns="0" bIns="0" anchor="b" anchorCtr="0"/>
          <a:lstStyle>
            <a:lvl1pPr marL="0" indent="0">
              <a:lnSpc>
                <a:spcPts val="1300"/>
              </a:lnSpc>
              <a:spcBef>
                <a:spcPts val="0"/>
              </a:spcBef>
              <a:buNone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SUBLINE (GROSSBUCHSTABEN)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27" userDrawn="1">
          <p15:clr>
            <a:srgbClr val="FBAE40"/>
          </p15:clr>
        </p15:guide>
        <p15:guide id="2" pos="4537" userDrawn="1">
          <p15:clr>
            <a:srgbClr val="FBAE40"/>
          </p15:clr>
        </p15:guide>
        <p15:guide id="3" orient="horz" pos="214" userDrawn="1">
          <p15:clr>
            <a:srgbClr val="FBAE40"/>
          </p15:clr>
        </p15:guide>
        <p15:guide id="4" orient="horz" pos="651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b_Vorderseite-Imag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Bildplatzhalter 12">
            <a:extLst>
              <a:ext uri="{FF2B5EF4-FFF2-40B4-BE49-F238E27FC236}">
                <a16:creationId xmlns:a16="http://schemas.microsoft.com/office/drawing/2014/main" id="{874D48B4-00C6-9E46-9E6B-C4EEDF08AB89}"/>
              </a:ext>
            </a:extLst>
          </p:cNvPr>
          <p:cNvSpPr>
            <a:spLocks noGrp="1"/>
          </p:cNvSpPr>
          <p:nvPr>
            <p:ph type="pic" sz="quarter" idx="83"/>
          </p:nvPr>
        </p:nvSpPr>
        <p:spPr>
          <a:xfrm>
            <a:off x="0" y="1036800"/>
            <a:ext cx="7560000" cy="4197600"/>
          </a:xfrm>
          <a:prstGeom prst="rect">
            <a:avLst/>
          </a:prstGeom>
          <a:ln w="5080">
            <a:noFill/>
          </a:ln>
        </p:spPr>
        <p:txBody>
          <a:bodyPr vert="horz" lIns="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0" name="Bildplatzhalter 12">
            <a:extLst>
              <a:ext uri="{FF2B5EF4-FFF2-40B4-BE49-F238E27FC236}">
                <a16:creationId xmlns:a16="http://schemas.microsoft.com/office/drawing/2014/main" id="{6E65A84F-9C86-0647-BB6B-BE0B0FB91AD8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>
          <a:xfrm>
            <a:off x="24696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1" name="Bildplatzhalter 12">
            <a:extLst>
              <a:ext uri="{FF2B5EF4-FFF2-40B4-BE49-F238E27FC236}">
                <a16:creationId xmlns:a16="http://schemas.microsoft.com/office/drawing/2014/main" id="{0F6967FF-8DE9-C14C-88EF-524EA37AC708}"/>
              </a:ext>
            </a:extLst>
          </p:cNvPr>
          <p:cNvSpPr>
            <a:spLocks noGrp="1"/>
          </p:cNvSpPr>
          <p:nvPr>
            <p:ph type="pic" sz="quarter" idx="76"/>
          </p:nvPr>
        </p:nvSpPr>
        <p:spPr>
          <a:xfrm>
            <a:off x="30696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3" name="Bildplatzhalter 12">
            <a:extLst>
              <a:ext uri="{FF2B5EF4-FFF2-40B4-BE49-F238E27FC236}">
                <a16:creationId xmlns:a16="http://schemas.microsoft.com/office/drawing/2014/main" id="{8CC76796-B06D-6D43-A079-30D1211B17BB}"/>
              </a:ext>
            </a:extLst>
          </p:cNvPr>
          <p:cNvSpPr>
            <a:spLocks noGrp="1"/>
          </p:cNvSpPr>
          <p:nvPr>
            <p:ph type="pic" sz="quarter" idx="77"/>
          </p:nvPr>
        </p:nvSpPr>
        <p:spPr>
          <a:xfrm>
            <a:off x="36697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4" name="Bildplatzhalter 12">
            <a:extLst>
              <a:ext uri="{FF2B5EF4-FFF2-40B4-BE49-F238E27FC236}">
                <a16:creationId xmlns:a16="http://schemas.microsoft.com/office/drawing/2014/main" id="{2F850717-D5CB-4446-B43D-0576EC57B9BD}"/>
              </a:ext>
            </a:extLst>
          </p:cNvPr>
          <p:cNvSpPr>
            <a:spLocks noGrp="1"/>
          </p:cNvSpPr>
          <p:nvPr>
            <p:ph type="pic" sz="quarter" idx="78"/>
          </p:nvPr>
        </p:nvSpPr>
        <p:spPr>
          <a:xfrm>
            <a:off x="42698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5" name="Bildplatzhalter 12">
            <a:extLst>
              <a:ext uri="{FF2B5EF4-FFF2-40B4-BE49-F238E27FC236}">
                <a16:creationId xmlns:a16="http://schemas.microsoft.com/office/drawing/2014/main" id="{566C28E5-93F4-E84C-BFA8-20E5E1EBE63A}"/>
              </a:ext>
            </a:extLst>
          </p:cNvPr>
          <p:cNvSpPr>
            <a:spLocks noGrp="1"/>
          </p:cNvSpPr>
          <p:nvPr>
            <p:ph type="pic" sz="quarter" idx="79"/>
          </p:nvPr>
        </p:nvSpPr>
        <p:spPr>
          <a:xfrm>
            <a:off x="486990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6" name="Bildplatzhalter 12">
            <a:extLst>
              <a:ext uri="{FF2B5EF4-FFF2-40B4-BE49-F238E27FC236}">
                <a16:creationId xmlns:a16="http://schemas.microsoft.com/office/drawing/2014/main" id="{0A2495C6-441C-F644-AC10-B2CFF133808A}"/>
              </a:ext>
            </a:extLst>
          </p:cNvPr>
          <p:cNvSpPr>
            <a:spLocks noGrp="1"/>
          </p:cNvSpPr>
          <p:nvPr>
            <p:ph type="pic" sz="quarter" idx="80"/>
          </p:nvPr>
        </p:nvSpPr>
        <p:spPr>
          <a:xfrm>
            <a:off x="546997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8" name="Bildplatzhalter 12">
            <a:extLst>
              <a:ext uri="{FF2B5EF4-FFF2-40B4-BE49-F238E27FC236}">
                <a16:creationId xmlns:a16="http://schemas.microsoft.com/office/drawing/2014/main" id="{AD5DD8B4-76D1-A243-AB41-47713C5ACD34}"/>
              </a:ext>
            </a:extLst>
          </p:cNvPr>
          <p:cNvSpPr>
            <a:spLocks noGrp="1"/>
          </p:cNvSpPr>
          <p:nvPr>
            <p:ph type="pic" sz="quarter" idx="81"/>
          </p:nvPr>
        </p:nvSpPr>
        <p:spPr>
          <a:xfrm>
            <a:off x="6070050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1" name="Bildplatzhalter 12">
            <a:extLst>
              <a:ext uri="{FF2B5EF4-FFF2-40B4-BE49-F238E27FC236}">
                <a16:creationId xmlns:a16="http://schemas.microsoft.com/office/drawing/2014/main" id="{595092E5-5A30-DA40-901E-733DB549A3BB}"/>
              </a:ext>
            </a:extLst>
          </p:cNvPr>
          <p:cNvSpPr>
            <a:spLocks noGrp="1"/>
          </p:cNvSpPr>
          <p:nvPr>
            <p:ph type="pic" sz="quarter" idx="82"/>
          </p:nvPr>
        </p:nvSpPr>
        <p:spPr>
          <a:xfrm>
            <a:off x="6670125" y="9738000"/>
            <a:ext cx="514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6" name="Bildplatzhalter 12">
            <a:extLst>
              <a:ext uri="{FF2B5EF4-FFF2-40B4-BE49-F238E27FC236}">
                <a16:creationId xmlns:a16="http://schemas.microsoft.com/office/drawing/2014/main" id="{46FB206D-B980-5344-AF1B-45F2D44B9EEB}"/>
              </a:ext>
            </a:extLst>
          </p:cNvPr>
          <p:cNvSpPr>
            <a:spLocks noGrp="1"/>
          </p:cNvSpPr>
          <p:nvPr>
            <p:ph type="pic" sz="quarter" idx="90"/>
          </p:nvPr>
        </p:nvSpPr>
        <p:spPr>
          <a:xfrm>
            <a:off x="2469600" y="9259200"/>
            <a:ext cx="860400" cy="3096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7" name="Bildplatzhalter 12">
            <a:extLst>
              <a:ext uri="{FF2B5EF4-FFF2-40B4-BE49-F238E27FC236}">
                <a16:creationId xmlns:a16="http://schemas.microsoft.com/office/drawing/2014/main" id="{E22C4F82-4A44-FD4E-8B9F-AB751D9CB7AF}"/>
              </a:ext>
            </a:extLst>
          </p:cNvPr>
          <p:cNvSpPr>
            <a:spLocks noGrp="1"/>
          </p:cNvSpPr>
          <p:nvPr>
            <p:ph type="pic" sz="quarter" idx="91"/>
          </p:nvPr>
        </p:nvSpPr>
        <p:spPr>
          <a:xfrm>
            <a:off x="34380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3" name="Bildplatzhalter 12">
            <a:extLst>
              <a:ext uri="{FF2B5EF4-FFF2-40B4-BE49-F238E27FC236}">
                <a16:creationId xmlns:a16="http://schemas.microsoft.com/office/drawing/2014/main" id="{5549757D-B662-854F-98E8-24E97C0CD1AE}"/>
              </a:ext>
            </a:extLst>
          </p:cNvPr>
          <p:cNvSpPr>
            <a:spLocks noGrp="1"/>
          </p:cNvSpPr>
          <p:nvPr>
            <p:ph type="pic" sz="quarter" idx="92"/>
          </p:nvPr>
        </p:nvSpPr>
        <p:spPr>
          <a:xfrm>
            <a:off x="4009500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4" name="Bildplatzhalter 12">
            <a:extLst>
              <a:ext uri="{FF2B5EF4-FFF2-40B4-BE49-F238E27FC236}">
                <a16:creationId xmlns:a16="http://schemas.microsoft.com/office/drawing/2014/main" id="{703E51E3-C178-2E41-A004-3F1059A135C8}"/>
              </a:ext>
            </a:extLst>
          </p:cNvPr>
          <p:cNvSpPr>
            <a:spLocks noGrp="1"/>
          </p:cNvSpPr>
          <p:nvPr>
            <p:ph type="pic" sz="quarter" idx="93"/>
          </p:nvPr>
        </p:nvSpPr>
        <p:spPr>
          <a:xfrm>
            <a:off x="45714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25" name="Bildplatzhalter 12">
            <a:extLst>
              <a:ext uri="{FF2B5EF4-FFF2-40B4-BE49-F238E27FC236}">
                <a16:creationId xmlns:a16="http://schemas.microsoft.com/office/drawing/2014/main" id="{22D875CD-BD1A-4D4A-BFBE-6CCAAFCDBDB9}"/>
              </a:ext>
            </a:extLst>
          </p:cNvPr>
          <p:cNvSpPr>
            <a:spLocks noGrp="1"/>
          </p:cNvSpPr>
          <p:nvPr>
            <p:ph type="pic" sz="quarter" idx="94"/>
          </p:nvPr>
        </p:nvSpPr>
        <p:spPr>
          <a:xfrm>
            <a:off x="5142975" y="9259200"/>
            <a:ext cx="478800" cy="313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3" name="Textplatzhalter 51"/>
          <p:cNvSpPr>
            <a:spLocks noGrp="1"/>
          </p:cNvSpPr>
          <p:nvPr>
            <p:ph type="body" sz="quarter" idx="25" hasCustomPrompt="1"/>
          </p:nvPr>
        </p:nvSpPr>
        <p:spPr>
          <a:xfrm>
            <a:off x="2469600" y="5461200"/>
            <a:ext cx="4734000" cy="14868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Dies ist ein Blindtext für den </a:t>
            </a:r>
            <a:r>
              <a:rPr lang="de-DE" dirty="0" err="1"/>
              <a:t>Introtext</a:t>
            </a:r>
            <a:r>
              <a:rPr lang="de-DE" dirty="0"/>
              <a:t>. </a:t>
            </a:r>
            <a:br>
              <a:rPr lang="de-DE" dirty="0"/>
            </a:br>
            <a:r>
              <a:rPr lang="de-DE" dirty="0"/>
              <a:t>Dieser sollte nicht mehr als 8 Zeilen beinhalten.</a:t>
            </a:r>
          </a:p>
        </p:txBody>
      </p:sp>
      <p:sp>
        <p:nvSpPr>
          <p:cNvPr id="26" name="Textplatzhalter 51">
            <a:extLst>
              <a:ext uri="{FF2B5EF4-FFF2-40B4-BE49-F238E27FC236}">
                <a16:creationId xmlns:a16="http://schemas.microsoft.com/office/drawing/2014/main" id="{EC0355D0-2B4D-9447-BC1D-3FAD0E6A2A1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0" y="5479200"/>
            <a:ext cx="2118904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HXW944</a:t>
            </a:r>
          </a:p>
        </p:txBody>
      </p:sp>
      <p:pic>
        <p:nvPicPr>
          <p:cNvPr id="66" name="Grafik 65">
            <a:extLst>
              <a:ext uri="{FF2B5EF4-FFF2-40B4-BE49-F238E27FC236}">
                <a16:creationId xmlns:a16="http://schemas.microsoft.com/office/drawing/2014/main" id="{22FF1AA5-5E06-D444-A063-F850845CF9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1995167" cy="303833"/>
          </a:xfrm>
          <a:prstGeom prst="rect">
            <a:avLst/>
          </a:prstGeom>
        </p:spPr>
      </p:pic>
      <p:sp>
        <p:nvSpPr>
          <p:cNvPr id="46" name="Textplatzhalter 30">
            <a:extLst>
              <a:ext uri="{FF2B5EF4-FFF2-40B4-BE49-F238E27FC236}">
                <a16:creationId xmlns:a16="http://schemas.microsoft.com/office/drawing/2014/main" id="{4500A1C5-B0A2-F844-A712-FCAC410BF7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69600" y="10152000"/>
            <a:ext cx="4734000" cy="196657"/>
          </a:xfrm>
          <a:prstGeom prst="rect">
            <a:avLst/>
          </a:prstGeom>
        </p:spPr>
        <p:txBody>
          <a:bodyPr vert="horz" wrap="square" lIns="0" tIns="0" rIns="0" bIns="0" anchor="b" anchorCtr="0">
            <a:spAutoFit/>
          </a:bodyPr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600" b="0" i="0" kern="1200" spc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500">
                <a:latin typeface="DINPro-CondRegular"/>
                <a:cs typeface="DINPro-CondRegular"/>
              </a:defRPr>
            </a:lvl2pPr>
            <a:lvl3pPr>
              <a:defRPr sz="500">
                <a:latin typeface="DINPro-CondRegular"/>
                <a:cs typeface="DINPro-CondRegular"/>
              </a:defRPr>
            </a:lvl3pPr>
            <a:lvl4pPr>
              <a:defRPr sz="500">
                <a:latin typeface="DINPro-CondRegular"/>
                <a:cs typeface="DINPro-CondRegular"/>
              </a:defRPr>
            </a:lvl4pPr>
            <a:lvl5pPr>
              <a:defRPr sz="500">
                <a:latin typeface="DINPro-CondRegular"/>
                <a:cs typeface="DINPro-CondRegular"/>
              </a:defRPr>
            </a:lvl5pPr>
          </a:lstStyle>
          <a:p>
            <a:r>
              <a:rPr lang="de-DE" dirty="0"/>
              <a:t>Platz für Fußnoten</a:t>
            </a:r>
            <a:br>
              <a:rPr lang="de-DE" dirty="0"/>
            </a:br>
            <a:r>
              <a:rPr lang="de-DE" dirty="0"/>
              <a:t>Zweizeilig - (Unten ausgerichtet)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4979850-1EB9-42B0-AFF3-C72F4A81E9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165" y="10242743"/>
            <a:ext cx="1683186" cy="113748"/>
          </a:xfrm>
          <a:prstGeom prst="rect">
            <a:avLst/>
          </a:prstGeom>
        </p:spPr>
      </p:pic>
      <p:sp>
        <p:nvSpPr>
          <p:cNvPr id="28" name="Textplatzhalter 51">
            <a:extLst>
              <a:ext uri="{FF2B5EF4-FFF2-40B4-BE49-F238E27FC236}">
                <a16:creationId xmlns:a16="http://schemas.microsoft.com/office/drawing/2014/main" id="{7A017EEB-CFD3-5F44-A564-10D397365C7C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2469600" y="6987600"/>
            <a:ext cx="4734000" cy="1940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750" b="0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Blindtext für–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Bulletpoints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200"/>
              </a:lnSpc>
            </a:pP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Diese sollten nicht mehr als 6 Punkte beinhalten.</a:t>
            </a:r>
          </a:p>
          <a:p>
            <a:pPr>
              <a:lnSpc>
                <a:spcPts val="1900"/>
              </a:lnSpc>
            </a:pPr>
            <a:r>
              <a:rPr lang="de-DE" sz="750" b="1" dirty="0">
                <a:latin typeface="Arial" panose="020B0604020202020204" pitchFamily="34" charset="0"/>
                <a:cs typeface="Arial" panose="020B0604020202020204" pitchFamily="34" charset="0"/>
              </a:rPr>
              <a:t>Zweiter Punkt –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75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de-DE" sz="7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7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Bildplatzhalter 12">
            <a:extLst>
              <a:ext uri="{FF2B5EF4-FFF2-40B4-BE49-F238E27FC236}">
                <a16:creationId xmlns:a16="http://schemas.microsoft.com/office/drawing/2014/main" id="{EFCC0C55-5BDE-C74C-A017-4D1DAAB3AA1D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378000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3" name="Bildplatzhalter 12">
            <a:extLst>
              <a:ext uri="{FF2B5EF4-FFF2-40B4-BE49-F238E27FC236}">
                <a16:creationId xmlns:a16="http://schemas.microsoft.com/office/drawing/2014/main" id="{7AB81A08-B50A-6149-AE80-8DA6C81D56A9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>
          <a:xfrm>
            <a:off x="1218113" y="9608400"/>
            <a:ext cx="648000" cy="439200"/>
          </a:xfrm>
          <a:prstGeom prst="rect">
            <a:avLst/>
          </a:prstGeom>
          <a:ln w="5080">
            <a:noFill/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1" name="Bildplatzhalter 12">
            <a:extLst>
              <a:ext uri="{FF2B5EF4-FFF2-40B4-BE49-F238E27FC236}">
                <a16:creationId xmlns:a16="http://schemas.microsoft.com/office/drawing/2014/main" id="{21BDABFD-A6AA-7144-861B-41BC2285154D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>
          <a:xfrm>
            <a:off x="5137200" y="1040400"/>
            <a:ext cx="2052000" cy="270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3" name="Bildplatzhalter 12">
            <a:extLst>
              <a:ext uri="{FF2B5EF4-FFF2-40B4-BE49-F238E27FC236}">
                <a16:creationId xmlns:a16="http://schemas.microsoft.com/office/drawing/2014/main" id="{93EB6808-78A5-9748-87B3-96AB3ACAE514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>
          <a:xfrm>
            <a:off x="5140800" y="3878475"/>
            <a:ext cx="2052000" cy="1353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0000"/>
          <a:lstStyle>
            <a:lvl1pPr>
              <a:defRPr sz="1100" baseline="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4" name="Textplatzhalter 30">
            <a:extLst>
              <a:ext uri="{FF2B5EF4-FFF2-40B4-BE49-F238E27FC236}">
                <a16:creationId xmlns:a16="http://schemas.microsoft.com/office/drawing/2014/main" id="{C4F8DAA8-FE3A-1C4F-A014-EEB0F022D70D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359925" y="70848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</a:t>
            </a:r>
            <a:b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1234567890550 | UVP 1.255,00 €</a:t>
            </a:r>
          </a:p>
        </p:txBody>
      </p:sp>
      <p:sp>
        <p:nvSpPr>
          <p:cNvPr id="35" name="Textplatzhalter 30">
            <a:extLst>
              <a:ext uri="{FF2B5EF4-FFF2-40B4-BE49-F238E27FC236}">
                <a16:creationId xmlns:a16="http://schemas.microsoft.com/office/drawing/2014/main" id="{189B1049-8188-5548-A4CB-C8A24F85DCE3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359926" y="66096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ARTIKELNUMMER</a:t>
            </a:r>
            <a:b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1234567890650 | UVP 1.265,00 €</a:t>
            </a:r>
          </a:p>
        </p:txBody>
      </p:sp>
      <p:sp>
        <p:nvSpPr>
          <p:cNvPr id="36" name="Textplatzhalter 30">
            <a:extLst>
              <a:ext uri="{FF2B5EF4-FFF2-40B4-BE49-F238E27FC236}">
                <a16:creationId xmlns:a16="http://schemas.microsoft.com/office/drawing/2014/main" id="{F36AA529-5E4F-3D4C-937F-CE5A588974DF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360000" y="6123600"/>
            <a:ext cx="1724400" cy="291600"/>
          </a:xfrm>
          <a:prstGeom prst="rect">
            <a:avLst/>
          </a:prstGeom>
        </p:spPr>
        <p:txBody>
          <a:bodyPr wrap="none" lIns="0" tIns="0" rIns="0" bIns="0" anchor="b" anchorCtr="0"/>
          <a:lstStyle>
            <a:lvl1pPr marL="0" indent="0">
              <a:lnSpc>
                <a:spcPts val="1300"/>
              </a:lnSpc>
              <a:spcBef>
                <a:spcPts val="0"/>
              </a:spcBef>
              <a:buNone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SUBLINE (GROSSBUCHSTABEN)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7453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7">
          <p15:clr>
            <a:srgbClr val="FBAE40"/>
          </p15:clr>
        </p15:guide>
        <p15:guide id="2" pos="4537">
          <p15:clr>
            <a:srgbClr val="FBAE40"/>
          </p15:clr>
        </p15:guide>
        <p15:guide id="3" orient="horz" pos="214">
          <p15:clr>
            <a:srgbClr val="FBAE40"/>
          </p15:clr>
        </p15:guide>
        <p15:guide id="4" orient="horz" pos="651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eckseite-technische-Informatio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rafik 25">
            <a:extLst>
              <a:ext uri="{FF2B5EF4-FFF2-40B4-BE49-F238E27FC236}">
                <a16:creationId xmlns:a16="http://schemas.microsoft.com/office/drawing/2014/main" id="{E396FE83-C38C-9C43-965C-AF6E5CE137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478" y="366074"/>
            <a:ext cx="1995167" cy="303833"/>
          </a:xfrm>
          <a:prstGeom prst="rect">
            <a:avLst/>
          </a:prstGeom>
        </p:spPr>
      </p:pic>
      <p:sp>
        <p:nvSpPr>
          <p:cNvPr id="17" name="Textplatzhalter 51">
            <a:extLst>
              <a:ext uri="{FF2B5EF4-FFF2-40B4-BE49-F238E27FC236}">
                <a16:creationId xmlns:a16="http://schemas.microsoft.com/office/drawing/2014/main" id="{12CF858D-EB15-7F4A-AD1A-E2591918D3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0" y="234000"/>
            <a:ext cx="2118904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HXW944</a:t>
            </a:r>
          </a:p>
        </p:txBody>
      </p:sp>
      <p:sp>
        <p:nvSpPr>
          <p:cNvPr id="18" name="Textplatzhalter 51">
            <a:extLst>
              <a:ext uri="{FF2B5EF4-FFF2-40B4-BE49-F238E27FC236}">
                <a16:creationId xmlns:a16="http://schemas.microsoft.com/office/drawing/2014/main" id="{1BC7AE68-7FC2-8D42-A614-024700BF2B2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898757" y="316800"/>
            <a:ext cx="122400" cy="345600"/>
          </a:xfrm>
          <a:prstGeom prst="rect">
            <a:avLst/>
          </a:prstGeom>
          <a:noFill/>
        </p:spPr>
        <p:txBody>
          <a:bodyPr vert="vert270" wrap="square" lIns="0" tIns="0" rIns="0" bIns="0" anchor="ctr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800" b="0" i="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/>
              <a:defRPr sz="1000">
                <a:latin typeface="DINPro-CondMedium"/>
                <a:cs typeface="DINPro-CondMedium"/>
              </a:defRPr>
            </a:lvl5pPr>
          </a:lstStyle>
          <a:p>
            <a:pPr lvl="0"/>
            <a:r>
              <a:rPr lang="de-DE" dirty="0"/>
              <a:t>SERIE</a:t>
            </a:r>
          </a:p>
        </p:txBody>
      </p:sp>
      <p:sp>
        <p:nvSpPr>
          <p:cNvPr id="21" name="Textplatzhalter 3">
            <a:extLst>
              <a:ext uri="{FF2B5EF4-FFF2-40B4-BE49-F238E27FC236}">
                <a16:creationId xmlns:a16="http://schemas.microsoft.com/office/drawing/2014/main" id="{5C289FE0-D2A0-1B49-9D76-6F24543B9D9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0995" y="8746437"/>
            <a:ext cx="6831943" cy="1136211"/>
          </a:xfrm>
          <a:prstGeom prst="rect">
            <a:avLst/>
          </a:prstGeom>
        </p:spPr>
        <p:txBody>
          <a:bodyPr lIns="0" tIns="0" rIns="0"/>
          <a:lstStyle>
            <a:lvl1pPr marL="0" indent="0">
              <a:lnSpc>
                <a:spcPts val="600"/>
              </a:lnSpc>
              <a:spcBef>
                <a:spcPts val="0"/>
              </a:spcBef>
              <a:buNone/>
              <a:defRPr sz="500">
                <a:solidFill>
                  <a:srgbClr val="6F6F6F"/>
                </a:solidFill>
              </a:defRPr>
            </a:lvl1pPr>
          </a:lstStyle>
          <a:p>
            <a:r>
              <a:rPr lang="de-DE" dirty="0" err="1">
                <a:latin typeface="Arial Narrow" panose="020B0606020202030204" pitchFamily="34" charset="0"/>
              </a:rPr>
              <a:t>Fussnoten</a:t>
            </a:r>
            <a:endParaRPr lang="de-DE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platzhalter 8">
            <a:extLst>
              <a:ext uri="{FF2B5EF4-FFF2-40B4-BE49-F238E27FC236}">
                <a16:creationId xmlns:a16="http://schemas.microsoft.com/office/drawing/2014/main" id="{2511166A-BE0B-AC4E-A9AE-7C0345D38CF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70995" y="10152000"/>
            <a:ext cx="4866616" cy="203133"/>
          </a:xfrm>
          <a:prstGeom prst="rect">
            <a:avLst/>
          </a:prstGeom>
        </p:spPr>
        <p:txBody>
          <a:bodyPr lIns="0" tIns="0" rIns="0" bIns="0" anchor="b" anchorCtr="0">
            <a:spAutoFit/>
          </a:bodyPr>
          <a:lstStyle>
            <a:lvl1pPr>
              <a:buNone/>
              <a:defRPr sz="600"/>
            </a:lvl1pPr>
          </a:lstStyle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Weitere Infos unter: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www.panasonic.de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Technische Änderungen vorbehalten. Gewicht und Abmessungen sind ungefähre Angaben. Stand: 10 / 2020</a:t>
            </a:r>
          </a:p>
        </p:txBody>
      </p:sp>
    </p:spTree>
    <p:extLst>
      <p:ext uri="{BB962C8B-B14F-4D97-AF65-F5344CB8AC3E}">
        <p14:creationId xmlns:p14="http://schemas.microsoft.com/office/powerpoint/2010/main" val="39573916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7">
          <p15:clr>
            <a:srgbClr val="FBAE40"/>
          </p15:clr>
        </p15:guide>
        <p15:guide id="2" pos="4537">
          <p15:clr>
            <a:srgbClr val="FBAE40"/>
          </p15:clr>
        </p15:guide>
        <p15:guide id="3" orient="horz" pos="6519">
          <p15:clr>
            <a:srgbClr val="FBAE40"/>
          </p15:clr>
        </p15:guide>
        <p15:guide id="4" orient="horz" pos="21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12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11" Type="http://schemas.openxmlformats.org/officeDocument/2006/relationships/image" Target="../media/image12.png"/><Relationship Id="rId5" Type="http://schemas.openxmlformats.org/officeDocument/2006/relationships/image" Target="../media/image6.emf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FB07DEEC-EACF-4856-AB80-DC2E2071CA2A}"/>
              </a:ext>
            </a:extLst>
          </p:cNvPr>
          <p:cNvSpPr>
            <a:spLocks noGrp="1"/>
          </p:cNvSpPr>
          <p:nvPr>
            <p:ph type="pic" sz="quarter" idx="73"/>
          </p:nvPr>
        </p:nvSpPr>
        <p:spPr/>
      </p:sp>
      <p:pic>
        <p:nvPicPr>
          <p:cNvPr id="55" name="図 2">
            <a:extLst>
              <a:ext uri="{FF2B5EF4-FFF2-40B4-BE49-F238E27FC236}">
                <a16:creationId xmlns:a16="http://schemas.microsoft.com/office/drawing/2014/main" id="{90CC0087-603E-49B7-B0A1-EFB150430A2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29482" y="2372624"/>
            <a:ext cx="2059717" cy="1353601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66B01CCE-FECA-47AD-B7A5-B864C571334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49163" y="3846411"/>
            <a:ext cx="2028720" cy="1342802"/>
          </a:xfrm>
          <a:prstGeom prst="rect">
            <a:avLst/>
          </a:prstGeom>
        </p:spPr>
      </p:pic>
      <p:sp>
        <p:nvSpPr>
          <p:cNvPr id="66" name="Textfeld 65">
            <a:extLst>
              <a:ext uri="{FF2B5EF4-FFF2-40B4-BE49-F238E27FC236}">
                <a16:creationId xmlns:a16="http://schemas.microsoft.com/office/drawing/2014/main" id="{445AC8A6-A552-43C0-B85B-A29CCFBC04AF}"/>
              </a:ext>
            </a:extLst>
          </p:cNvPr>
          <p:cNvSpPr txBox="1"/>
          <p:nvPr/>
        </p:nvSpPr>
        <p:spPr>
          <a:xfrm>
            <a:off x="5146649" y="4853405"/>
            <a:ext cx="204969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Frei klapp- &amp; schwenkbarer Monitor. Ungestörter Kabelzugang.</a:t>
            </a:r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09878266-0079-4F5F-9927-10B45FD7F864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>
          <a:xfrm>
            <a:off x="5143181" y="3840375"/>
            <a:ext cx="2052000" cy="1353600"/>
          </a:xfrm>
        </p:spPr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4EDCECF-480C-4D28-B4B0-D3574589109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63"/>
          <a:stretch/>
        </p:blipFill>
        <p:spPr>
          <a:xfrm>
            <a:off x="5121278" y="925499"/>
            <a:ext cx="2082322" cy="1338902"/>
          </a:xfrm>
          <a:prstGeom prst="rect">
            <a:avLst/>
          </a:prstGeom>
        </p:spPr>
      </p:pic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40D6284A-0E41-9F4C-8626-B5E914982F0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469600" y="5461200"/>
            <a:ext cx="4734000" cy="1776706"/>
          </a:xfrm>
        </p:spPr>
        <p:txBody>
          <a:bodyPr/>
          <a:lstStyle/>
          <a:p>
            <a:r>
              <a:rPr lang="de-DE" dirty="0"/>
              <a:t>Die Lumix GH6 stellt die neueste Generation kompakter Systemkameras mit MFT-Sensor dar. Der neue 25 Megapixel-Sensor und neue Prozessor erlauben Highend-Videoaufnahmen mit 4K 120p oder 5,7K 60p in 10 Bit. Highspeed-</a:t>
            </a:r>
            <a:r>
              <a:rPr lang="de-DE" dirty="0" err="1"/>
              <a:t>FullHD</a:t>
            </a:r>
            <a:r>
              <a:rPr lang="de-DE" dirty="0"/>
              <a:t>-Aufnahmen sind mit bis zu 300p für eindrucksvolle Zeitlupen möglich. </a:t>
            </a:r>
          </a:p>
          <a:p>
            <a:r>
              <a:rPr lang="de-DE" dirty="0"/>
              <a:t>Für noch mehr Flexibilität in der Nachbearbeitung steht intern sogar Apple ProRes 422 HQ mit 5,7K 30p als Codec zur Verfügung. </a:t>
            </a:r>
            <a:br>
              <a:rPr lang="de-DE" dirty="0"/>
            </a:br>
            <a:r>
              <a:rPr lang="de-DE" dirty="0"/>
              <a:t>Die duale Bildstabilisierung in 5 Achsen für </a:t>
            </a:r>
            <a:r>
              <a:rPr lang="de-DE" dirty="0" err="1"/>
              <a:t>verwacklungsfreie</a:t>
            </a:r>
            <a:r>
              <a:rPr lang="de-DE" dirty="0"/>
              <a:t> Aufnahmen ermöglicht jetzt Fotos mit um 7,5 Blendenstufen längeren Verschlusszeiten und hochauflösende 100MP Bilder aus der freien Hand. </a:t>
            </a:r>
            <a:br>
              <a:rPr lang="de-DE" dirty="0"/>
            </a:br>
            <a:r>
              <a:rPr lang="de-DE" dirty="0"/>
              <a:t>Abgerundet wird die Ausstattung durch den großen OLED-Sucher, den schwenkbaren Monitor, doppeltem Speicherkartenplatz und dem wetterfesten Gehäuse aus Magnesium.</a:t>
            </a:r>
          </a:p>
        </p:txBody>
      </p:sp>
      <p:pic>
        <p:nvPicPr>
          <p:cNvPr id="68" name="Grafik 67">
            <a:extLst>
              <a:ext uri="{FF2B5EF4-FFF2-40B4-BE49-F238E27FC236}">
                <a16:creationId xmlns:a16="http://schemas.microsoft.com/office/drawing/2014/main" id="{05C19EED-DFB6-764C-BD36-3366BEA4795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858" y="9738082"/>
            <a:ext cx="1567850" cy="305598"/>
          </a:xfrm>
          <a:prstGeom prst="rect">
            <a:avLst/>
          </a:prstGeom>
        </p:spPr>
      </p:pic>
      <p:sp>
        <p:nvSpPr>
          <p:cNvPr id="81" name="Textplatzhalter 30">
            <a:extLst>
              <a:ext uri="{FF2B5EF4-FFF2-40B4-BE49-F238E27FC236}">
                <a16:creationId xmlns:a16="http://schemas.microsoft.com/office/drawing/2014/main" id="{91B4459D-5476-D649-9DD8-C5532ABCED9C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359926" y="66096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266700" algn="l"/>
              </a:tabLst>
            </a:pPr>
            <a:r>
              <a:rPr lang="de-DE" dirty="0"/>
              <a:t>DC-GH6E (GH6 Body) 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EAN </a:t>
            </a:r>
            <a:r>
              <a:rPr lang="en-US" dirty="0"/>
              <a:t>5025232920921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platzhalter 51">
            <a:extLst>
              <a:ext uri="{FF2B5EF4-FFF2-40B4-BE49-F238E27FC236}">
                <a16:creationId xmlns:a16="http://schemas.microsoft.com/office/drawing/2014/main" id="{BF6AB7CE-84DA-0C43-ADD1-FFEF46A05A04}"/>
              </a:ext>
            </a:extLst>
          </p:cNvPr>
          <p:cNvSpPr txBox="1">
            <a:spLocks/>
          </p:cNvSpPr>
          <p:nvPr/>
        </p:nvSpPr>
        <p:spPr>
          <a:xfrm>
            <a:off x="177579" y="4141264"/>
            <a:ext cx="4099145" cy="1086174"/>
          </a:xfrm>
          <a:prstGeom prst="rect">
            <a:avLst/>
          </a:prstGeom>
          <a:solidFill>
            <a:srgbClr val="000000">
              <a:alpha val="20000"/>
            </a:srgbClr>
          </a:solidFill>
        </p:spPr>
        <p:txBody>
          <a:bodyPr vert="horz" wrap="square" lIns="144000" tIns="144000" rIns="180000" bIns="144000">
            <a:noAutofit/>
          </a:bodyPr>
          <a:lstStyle>
            <a:lvl1pPr marL="0" indent="0" algn="l" defTabSz="52143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tabLst/>
              <a:defRPr sz="2600" kern="1200" baseline="0">
                <a:solidFill>
                  <a:srgbClr val="000000"/>
                </a:solidFill>
                <a:latin typeface="DINPro" panose="02000503030000020004" pitchFamily="2" charset="0"/>
                <a:ea typeface="+mn-ea"/>
                <a:cs typeface="DINPro" panose="02000503030000020004" pitchFamily="2" charset="0"/>
              </a:defRPr>
            </a:lvl1pPr>
            <a:lvl2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2pPr>
            <a:lvl3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3pPr>
            <a:lvl4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4pPr>
            <a:lvl5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Die zuverlässigste Hybridkamera für Profis</a:t>
            </a: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AF422D55-A202-9E40-8AF5-3FF872C033A5}"/>
              </a:ext>
            </a:extLst>
          </p:cNvPr>
          <p:cNvSpPr/>
          <p:nvPr/>
        </p:nvSpPr>
        <p:spPr>
          <a:xfrm>
            <a:off x="0" y="4141265"/>
            <a:ext cx="180000" cy="1090800"/>
          </a:xfrm>
          <a:prstGeom prst="rect">
            <a:avLst/>
          </a:prstGeom>
          <a:solidFill>
            <a:srgbClr val="A500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4">
            <a:extLst>
              <a:ext uri="{FF2B5EF4-FFF2-40B4-BE49-F238E27FC236}">
                <a16:creationId xmlns:a16="http://schemas.microsoft.com/office/drawing/2014/main" id="{13206A4E-1164-3B42-BE8E-19436EE32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/>
        </p:blipFill>
        <p:spPr bwMode="auto">
          <a:xfrm>
            <a:off x="4251488" y="9751052"/>
            <a:ext cx="348782" cy="295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5">
            <a:extLst>
              <a:ext uri="{FF2B5EF4-FFF2-40B4-BE49-F238E27FC236}">
                <a16:creationId xmlns:a16="http://schemas.microsoft.com/office/drawing/2014/main" id="{46258EAE-8763-3643-9687-EDE484A1DF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/>
          <a:srcRect/>
          <a:stretch/>
        </p:blipFill>
        <p:spPr bwMode="auto">
          <a:xfrm>
            <a:off x="3650440" y="9745814"/>
            <a:ext cx="437227" cy="304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0">
            <a:extLst>
              <a:ext uri="{FF2B5EF4-FFF2-40B4-BE49-F238E27FC236}">
                <a16:creationId xmlns:a16="http://schemas.microsoft.com/office/drawing/2014/main" id="{19844274-B7BD-2847-8F20-5CCC9D9C7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/>
          <a:srcRect/>
          <a:stretch/>
        </p:blipFill>
        <p:spPr bwMode="auto">
          <a:xfrm>
            <a:off x="2468880" y="9732099"/>
            <a:ext cx="378952" cy="313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5" descr="\\NAS_O4BU_02\takada\data\LUMIX\制作\共通\PPT\logo\130627_4k_logos_Global.png">
            <a:extLst>
              <a:ext uri="{FF2B5EF4-FFF2-40B4-BE49-F238E27FC236}">
                <a16:creationId xmlns:a16="http://schemas.microsoft.com/office/drawing/2014/main" id="{9C78440E-77BB-C245-A336-2DBC3B63A3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11253" y="9761242"/>
            <a:ext cx="472856" cy="284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5">
            <a:extLst>
              <a:ext uri="{FF2B5EF4-FFF2-40B4-BE49-F238E27FC236}">
                <a16:creationId xmlns:a16="http://schemas.microsoft.com/office/drawing/2014/main" id="{AEAD4FF3-B21E-7842-8A39-0D9A718E2F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64091" y="9732781"/>
            <a:ext cx="517650" cy="32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4">
            <a:extLst>
              <a:ext uri="{FF2B5EF4-FFF2-40B4-BE49-F238E27FC236}">
                <a16:creationId xmlns:a16="http://schemas.microsoft.com/office/drawing/2014/main" id="{6B261D7F-6E69-374E-874F-B2EFB195E8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45562" y="9751052"/>
            <a:ext cx="221342" cy="295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platzhalter 30">
            <a:extLst>
              <a:ext uri="{FF2B5EF4-FFF2-40B4-BE49-F238E27FC236}">
                <a16:creationId xmlns:a16="http://schemas.microsoft.com/office/drawing/2014/main" id="{FD52918B-B424-3141-9188-AAE00CDC971C}"/>
              </a:ext>
            </a:extLst>
          </p:cNvPr>
          <p:cNvSpPr txBox="1">
            <a:spLocks/>
          </p:cNvSpPr>
          <p:nvPr/>
        </p:nvSpPr>
        <p:spPr>
          <a:xfrm>
            <a:off x="359927" y="6123455"/>
            <a:ext cx="1723496" cy="293272"/>
          </a:xfrm>
          <a:prstGeom prst="rect">
            <a:avLst/>
          </a:prstGeom>
        </p:spPr>
        <p:txBody>
          <a:bodyPr vert="horz" wrap="square" lIns="0" tIns="0" rIns="0" bIns="0" anchor="b" anchorCtr="0"/>
          <a:lstStyle>
            <a:lvl1pPr marL="0" indent="0" algn="l" defTabSz="521437" rtl="0" eaLnBrk="1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tabLst/>
              <a:defRPr sz="900" b="0" i="0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2pPr>
            <a:lvl3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3pPr>
            <a:lvl4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4pPr>
            <a:lvl5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00"/>
              </a:lnSpc>
            </a:pPr>
            <a:r>
              <a:rPr lang="de-DE" dirty="0"/>
              <a:t>DSLM Micro </a:t>
            </a:r>
            <a:r>
              <a:rPr lang="de-DE" dirty="0" err="1"/>
              <a:t>Four</a:t>
            </a:r>
            <a:r>
              <a:rPr lang="de-DE" dirty="0"/>
              <a:t> </a:t>
            </a:r>
            <a:r>
              <a:rPr lang="de-DE" dirty="0" err="1"/>
              <a:t>Thirds</a:t>
            </a:r>
            <a:r>
              <a:rPr lang="de-DE" dirty="0"/>
              <a:t>-Wechselobjektivkamera</a:t>
            </a:r>
          </a:p>
        </p:txBody>
      </p:sp>
      <p:sp>
        <p:nvSpPr>
          <p:cNvPr id="40" name="Textplatzhalter 19">
            <a:extLst>
              <a:ext uri="{FF2B5EF4-FFF2-40B4-BE49-F238E27FC236}">
                <a16:creationId xmlns:a16="http://schemas.microsoft.com/office/drawing/2014/main" id="{257178C6-FB44-AE42-B62C-5EF81E28BFDD}"/>
              </a:ext>
            </a:extLst>
          </p:cNvPr>
          <p:cNvSpPr txBox="1">
            <a:spLocks/>
          </p:cNvSpPr>
          <p:nvPr/>
        </p:nvSpPr>
        <p:spPr>
          <a:xfrm>
            <a:off x="0" y="5479200"/>
            <a:ext cx="1371905" cy="534368"/>
          </a:xfrm>
          <a:prstGeom prst="rect">
            <a:avLst/>
          </a:prstGeom>
          <a:solidFill>
            <a:schemeClr val="tx1"/>
          </a:solidFill>
        </p:spPr>
        <p:txBody>
          <a:bodyPr vert="horz" wrap="none" lIns="324000" tIns="36000" rIns="251999" bIns="36000">
            <a:spAutoFit/>
          </a:bodyPr>
          <a:lstStyle>
            <a:lvl1pPr marL="0" indent="0" algn="l" defTabSz="52143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tabLst/>
              <a:defRPr sz="3000" kern="1200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2pPr>
            <a:lvl3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3pPr>
            <a:lvl4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4pPr>
            <a:lvl5pPr marL="0" indent="0" algn="l" defTabSz="521437" rtl="0" eaLnBrk="1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000" kern="1200">
                <a:solidFill>
                  <a:schemeClr val="tx1"/>
                </a:solidFill>
                <a:latin typeface="DINPro-CondMedium"/>
                <a:ea typeface="+mn-ea"/>
                <a:cs typeface="DINPro-CondMedium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GH6</a:t>
            </a:r>
          </a:p>
        </p:txBody>
      </p:sp>
      <p:sp>
        <p:nvSpPr>
          <p:cNvPr id="26" name="Textplatzhalter 30">
            <a:extLst>
              <a:ext uri="{FF2B5EF4-FFF2-40B4-BE49-F238E27FC236}">
                <a16:creationId xmlns:a16="http://schemas.microsoft.com/office/drawing/2014/main" id="{1680804B-9096-4076-902A-B454021B2F3F}"/>
              </a:ext>
            </a:extLst>
          </p:cNvPr>
          <p:cNvSpPr txBox="1">
            <a:spLocks/>
          </p:cNvSpPr>
          <p:nvPr/>
        </p:nvSpPr>
        <p:spPr>
          <a:xfrm>
            <a:off x="359925" y="7084800"/>
            <a:ext cx="1785051" cy="437021"/>
          </a:xfrm>
          <a:prstGeom prst="rect">
            <a:avLst/>
          </a:prstGeom>
        </p:spPr>
        <p:txBody>
          <a:bodyPr wrap="none" lIns="0" tIns="0" rIns="0" bIns="0"/>
          <a:lstStyle>
            <a:lvl1pPr marL="0" indent="0" algn="l" defTabSz="521437" rtl="0" eaLnBrk="1" latinLnBrk="0" hangingPunct="1">
              <a:lnSpc>
                <a:spcPts val="1500"/>
              </a:lnSpc>
              <a:spcBef>
                <a:spcPts val="0"/>
              </a:spcBef>
              <a:buFont typeface="Arial"/>
              <a:buNone/>
              <a:defRPr sz="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847334" indent="-325898" algn="l" defTabSz="521437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592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028" indent="-260718" algn="l" defTabSz="521437" rtl="0" eaLnBrk="1" latinLnBrk="0" hangingPunct="1">
              <a:spcBef>
                <a:spcPct val="20000"/>
              </a:spcBef>
              <a:buFont typeface="Arial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465" indent="-260718" algn="l" defTabSz="521437" rtl="0" eaLnBrk="1" latinLnBrk="0" hangingPunct="1">
              <a:spcBef>
                <a:spcPct val="20000"/>
              </a:spcBef>
              <a:buFont typeface="Arial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266700" algn="l"/>
              </a:tabLst>
            </a:pPr>
            <a:r>
              <a:rPr lang="de-DE"/>
              <a:t>DC-GH6LE (GH6 + LEICA ES12060) </a:t>
            </a:r>
          </a:p>
          <a:p>
            <a:r>
              <a:rPr lang="de-DE"/>
              <a:t>EAN 5025232920945</a:t>
            </a:r>
            <a:endParaRPr lang="de-DE" dirty="0"/>
          </a:p>
        </p:txBody>
      </p:sp>
      <p:sp>
        <p:nvSpPr>
          <p:cNvPr id="41" name="Textplatzhalter 134">
            <a:extLst>
              <a:ext uri="{FF2B5EF4-FFF2-40B4-BE49-F238E27FC236}">
                <a16:creationId xmlns:a16="http://schemas.microsoft.com/office/drawing/2014/main" id="{834BCC15-0DDB-4496-95A7-BC236CAB4B94}"/>
              </a:ext>
            </a:extLst>
          </p:cNvPr>
          <p:cNvSpPr txBox="1">
            <a:spLocks/>
          </p:cNvSpPr>
          <p:nvPr/>
        </p:nvSpPr>
        <p:spPr>
          <a:xfrm>
            <a:off x="2468592" y="7282473"/>
            <a:ext cx="4720608" cy="1883917"/>
          </a:xfrm>
          <a:prstGeom prst="rect">
            <a:avLst/>
          </a:prstGeom>
        </p:spPr>
        <p:txBody>
          <a:bodyPr vert="horz" lIns="0" tIns="0" rIns="0" bIns="0"/>
          <a:lstStyle>
            <a:defPPr>
              <a:defRPr lang="de-DE"/>
            </a:defPPr>
            <a:lvl1pPr indent="0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tabLst/>
              <a:defRPr sz="750" b="1" i="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>
                <a:latin typeface="DINPro-CondMedium"/>
                <a:cs typeface="DINPro-CondMedium"/>
              </a:defRPr>
            </a:lvl2pPr>
            <a:lvl3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000">
                <a:latin typeface="DINPro-CondMedium"/>
                <a:cs typeface="DINPro-CondMedium"/>
              </a:defRPr>
            </a:lvl3pPr>
            <a:lvl4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000">
                <a:latin typeface="DINPro-CondMedium"/>
                <a:cs typeface="DINPro-CondMedium"/>
              </a:defRPr>
            </a:lvl4pPr>
            <a:lvl5pPr marL="0" indent="0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000">
                <a:latin typeface="DINPro-CondMedium"/>
                <a:cs typeface="DINPro-CondMedium"/>
              </a:defRPr>
            </a:lvl5pPr>
            <a:lvl6pPr marL="2867901" indent="-260718">
              <a:spcBef>
                <a:spcPct val="20000"/>
              </a:spcBef>
              <a:buFont typeface="Arial"/>
              <a:buChar char="•"/>
              <a:defRPr sz="2300"/>
            </a:lvl6pPr>
            <a:lvl7pPr marL="3389338" indent="-260718">
              <a:spcBef>
                <a:spcPct val="20000"/>
              </a:spcBef>
              <a:buFont typeface="Arial"/>
              <a:buChar char="•"/>
              <a:defRPr sz="2300"/>
            </a:lvl7pPr>
            <a:lvl8pPr marL="3910775" indent="-260718">
              <a:spcBef>
                <a:spcPct val="20000"/>
              </a:spcBef>
              <a:buFont typeface="Arial"/>
              <a:buChar char="•"/>
              <a:defRPr sz="2300"/>
            </a:lvl8pPr>
            <a:lvl9pPr marL="4432211" indent="-260718">
              <a:spcBef>
                <a:spcPct val="20000"/>
              </a:spcBef>
              <a:buFont typeface="Arial"/>
              <a:buChar char="•"/>
              <a:defRPr sz="2300"/>
            </a:lvl9pPr>
          </a:lstStyle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DE" dirty="0"/>
              <a:t>Bildqualität – </a:t>
            </a:r>
            <a:r>
              <a:rPr lang="de-DE" b="0" dirty="0"/>
              <a:t>neuer 25MP Sensor &amp; neuer Prozessor / 100MP </a:t>
            </a:r>
            <a:r>
              <a:rPr lang="de-DE" b="0" dirty="0" err="1"/>
              <a:t>HighRes</a:t>
            </a:r>
            <a:r>
              <a:rPr lang="de-DE" b="0" dirty="0"/>
              <a:t> Aufnahme aus der Hand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DE" dirty="0"/>
              <a:t>Bildstabilisator –  </a:t>
            </a:r>
            <a:r>
              <a:rPr lang="de-DE" b="0" dirty="0"/>
              <a:t>Doppelte Stabilisierung mit bis zu 7,5 Stufen: 5-Achsen-Body I.S. + O.I.S. im Objektiv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DE" dirty="0"/>
              <a:t>Professionelle Videoaufnahmen 1 – </a:t>
            </a:r>
            <a:r>
              <a:rPr lang="de-DE" b="0" dirty="0"/>
              <a:t>4K 120p oder 5,7k 60p mit 10Bit / </a:t>
            </a:r>
            <a:r>
              <a:rPr lang="de-DE" b="0" dirty="0" err="1"/>
              <a:t>Full</a:t>
            </a:r>
            <a:r>
              <a:rPr lang="de-DE" b="0" dirty="0"/>
              <a:t>-HD mit max. 300 B/s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DE" dirty="0"/>
              <a:t>Professionelle Videoaufnahmen 2 – </a:t>
            </a:r>
            <a:r>
              <a:rPr lang="de-DE" b="0" dirty="0"/>
              <a:t>5,7K 30p Apple ProRes 422 HQ interne Aufzeichnung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DE" dirty="0"/>
              <a:t>Robustes Design – </a:t>
            </a:r>
            <a:r>
              <a:rPr lang="de-DE" b="0" dirty="0"/>
              <a:t>Magnesium Gehäuse, Kälte-/Staub-&amp;Spritzwasserschutz, 2 Karten-Slots (</a:t>
            </a:r>
            <a:r>
              <a:rPr lang="de-DE" b="0" dirty="0" err="1"/>
              <a:t>CFe</a:t>
            </a:r>
            <a:r>
              <a:rPr lang="de-DE" b="0" dirty="0"/>
              <a:t> und SD), Joystick, frei schwenkbarer LCD, großer OLED-Sucher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DE" dirty="0"/>
              <a:t>Geschwindigkeit – </a:t>
            </a:r>
            <a:r>
              <a:rPr lang="de-DE" b="0" dirty="0"/>
              <a:t>Serienbilder bis 75 B/s, Augen-/Gesicht-/Körper-/Tiererkennung</a:t>
            </a:r>
          </a:p>
        </p:txBody>
      </p:sp>
      <p:pic>
        <p:nvPicPr>
          <p:cNvPr id="49" name="Picture 70">
            <a:extLst>
              <a:ext uri="{FF2B5EF4-FFF2-40B4-BE49-F238E27FC236}">
                <a16:creationId xmlns:a16="http://schemas.microsoft.com/office/drawing/2014/main" id="{64A5CDE3-43F9-4008-B697-817FC25AE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0928" y="9210957"/>
            <a:ext cx="388043" cy="434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9E246052-9F69-4521-975F-06D1C1AC8350}"/>
              </a:ext>
            </a:extLst>
          </p:cNvPr>
          <p:cNvSpPr txBox="1"/>
          <p:nvPr/>
        </p:nvSpPr>
        <p:spPr>
          <a:xfrm>
            <a:off x="5120782" y="2072211"/>
            <a:ext cx="218040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MP Sensor, 100MP </a:t>
            </a:r>
            <a:r>
              <a:rPr lang="de-DE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HighRes</a:t>
            </a:r>
            <a:r>
              <a:rPr lang="de-DE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Aufnahme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E5FAD69-7BF5-4275-8553-A4EF7886C6B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30792" y="920620"/>
            <a:ext cx="3877475" cy="2953808"/>
          </a:xfrm>
          <a:prstGeom prst="rect">
            <a:avLst/>
          </a:prstGeom>
        </p:spPr>
      </p:pic>
      <p:sp>
        <p:nvSpPr>
          <p:cNvPr id="53" name="Pfeil: in vier Richtungen 52">
            <a:extLst>
              <a:ext uri="{FF2B5EF4-FFF2-40B4-BE49-F238E27FC236}">
                <a16:creationId xmlns:a16="http://schemas.microsoft.com/office/drawing/2014/main" id="{79E38697-F369-44BB-8C28-38642C1D16C0}"/>
              </a:ext>
            </a:extLst>
          </p:cNvPr>
          <p:cNvSpPr>
            <a:spLocks noChangeAspect="1"/>
          </p:cNvSpPr>
          <p:nvPr/>
        </p:nvSpPr>
        <p:spPr>
          <a:xfrm rot="18595101">
            <a:off x="6326124" y="4184103"/>
            <a:ext cx="472434" cy="440801"/>
          </a:xfrm>
          <a:prstGeom prst="quadArrow">
            <a:avLst>
              <a:gd name="adj1" fmla="val 15070"/>
              <a:gd name="adj2" fmla="val 14505"/>
              <a:gd name="adj3" fmla="val 20084"/>
            </a:avLst>
          </a:prstGeom>
          <a:solidFill>
            <a:schemeClr val="tx2"/>
          </a:solidFill>
          <a:ln w="12700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de-DE" sz="1400" err="1"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54" name="Pfeil: nach oben 53">
            <a:extLst>
              <a:ext uri="{FF2B5EF4-FFF2-40B4-BE49-F238E27FC236}">
                <a16:creationId xmlns:a16="http://schemas.microsoft.com/office/drawing/2014/main" id="{8C933712-5743-4979-B879-AAEC6EF190C8}"/>
              </a:ext>
            </a:extLst>
          </p:cNvPr>
          <p:cNvSpPr>
            <a:spLocks noChangeAspect="1"/>
          </p:cNvSpPr>
          <p:nvPr/>
        </p:nvSpPr>
        <p:spPr>
          <a:xfrm rot="2820000">
            <a:off x="5943416" y="4048752"/>
            <a:ext cx="145634" cy="294015"/>
          </a:xfrm>
          <a:prstGeom prst="upArrow">
            <a:avLst/>
          </a:prstGeom>
          <a:solidFill>
            <a:schemeClr val="tx2"/>
          </a:solidFill>
          <a:ln w="12700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de-DE" sz="1400" err="1"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E51B282-06FE-4C60-9582-8D8E55299240}"/>
              </a:ext>
            </a:extLst>
          </p:cNvPr>
          <p:cNvSpPr txBox="1"/>
          <p:nvPr/>
        </p:nvSpPr>
        <p:spPr>
          <a:xfrm>
            <a:off x="5133131" y="3538200"/>
            <a:ext cx="1213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Dualer Bildstabilisator</a:t>
            </a:r>
          </a:p>
        </p:txBody>
      </p:sp>
    </p:spTree>
    <p:extLst>
      <p:ext uri="{BB962C8B-B14F-4D97-AF65-F5344CB8AC3E}">
        <p14:creationId xmlns:p14="http://schemas.microsoft.com/office/powerpoint/2010/main" val="428683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6F700D9D-0B87-9D4C-8314-2DAB9A0F30E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0" y="234000"/>
            <a:ext cx="1371905" cy="534368"/>
          </a:xfrm>
        </p:spPr>
        <p:txBody>
          <a:bodyPr/>
          <a:lstStyle/>
          <a:p>
            <a:r>
              <a:rPr lang="de-DE" dirty="0"/>
              <a:t>GH6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C7B8FFA-3ED4-7343-9A9E-AFEA00A6836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0995" y="10152000"/>
            <a:ext cx="4866616" cy="203133"/>
          </a:xfrm>
        </p:spPr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Weitere Infos unter: www.panasonic.ch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Technische Änderungen vorbehalten. Gewicht und Abmessungen sind ungefähre Angaben. Stand: 02 / 2022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28718518-CBAC-46FC-9BF2-2BF10BE87F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028127"/>
              </p:ext>
            </p:extLst>
          </p:nvPr>
        </p:nvGraphicFramePr>
        <p:xfrm>
          <a:off x="353441" y="960646"/>
          <a:ext cx="6797986" cy="9204353"/>
        </p:xfrm>
        <a:graphic>
          <a:graphicData uri="http://schemas.openxmlformats.org/drawingml/2006/table">
            <a:tbl>
              <a:tblPr/>
              <a:tblGrid>
                <a:gridCol w="221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28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188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BILDSENSOR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Pixel brutto/netto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26,5/ 25,2 MP Sensor mit AR Coating und ohne Tiefpassfilter / 100 MP </a:t>
                      </a:r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HighRes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-Aufnahme aus der Hand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Gehäusestabilisator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5-Achsen, Dual I.S. kompatibel (7,5 Stufen)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88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AUFZEICHNUNG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509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Dateiformat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Foto: JPEG (DCF, </a:t>
                      </a:r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Exif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2.31), RAW, Video: Apple ProRes, H.265/HEVC, H.264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Seitenverhältnis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4:3, 3:2, 16:9, 1:1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Farbraum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sRGB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AdobeRGB</a:t>
                      </a:r>
                      <a:endParaRPr lang="de-DE" sz="7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Bildgröße Foto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Max. 5.776 x 4.336 Pixel, bzw. 11.552 x 8.672 Pixel in </a:t>
                      </a:r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HighRes</a:t>
                      </a:r>
                      <a:endParaRPr lang="de-DE" sz="7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Bildgröße Video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5,7K ProRes HQ max. 1,9Gbps / 5,7K 60p 300Mbps / C4K/4K: 120</a:t>
                      </a:r>
                      <a:r>
                        <a:rPr lang="de-DE" sz="75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p, max. 300Mbps</a:t>
                      </a:r>
                      <a:r>
                        <a:rPr lang="de-DE" sz="7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FHD: max. 300 </a:t>
                      </a:r>
                      <a:r>
                        <a:rPr lang="de-DE" sz="7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fps</a:t>
                      </a:r>
                      <a:r>
                        <a:rPr lang="de-DE" sz="7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240p, max. 800Mbps / 5,8K 30p 200 Mbps (Anamorph)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188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AUTOFOKUS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Autofokus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Sensor-Kontrast-AF mit Hilfslicht / Hybrid-AF mit DFD / 315 AF-Felder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Fokussierarten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a-DK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AF-S (einmal), AF-C (kontinuierlich), MF (manuell), Augen-/Gesichts-/Kopf-/Körper-/Tiererkennung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Messarten (AF/MF/Fokus Peaking)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/ • / •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188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BELICHTUNGSSTEUERUNG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Lichtmesscharakteristik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Intelligente-</a:t>
                      </a:r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Mehrfeld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Mittenbetone Integral- / Spotmessung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85659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Belichtungsarten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Programm-/Blenden-/Zeitautomatik, manuelle Nachführmessung, Motivprogramme, Motiverkennung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100-25.600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Belichtungskorrektur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± 5 EV in 1 / 3 EV-Stufen (± 3 EV für Videoaufnahmen)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Belichtungsspeicher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AF-Lock auf </a:t>
                      </a:r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Fn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-Taste oder leichter Auslösedruck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Belichtungsreihenautomatik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 5 oder 7 Bilder, in 1 / 3, 2 / 3 oder 1 EV-Schritt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188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WEIßABGLEICH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FARBEN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82765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Einstellungen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 (+warm/kalt)/Tageslicht/Wolken/Schatten/Glühlampe/Blitz/manueller Abgleich 1,2,3,4/Farbtemperatur 1,2,3,4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Weißabgleichsreihe</a:t>
                      </a:r>
                      <a:endParaRPr lang="de-DE" sz="7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Aufnahmen mit Verschiebung auf Blau-Gelb oder Magenta-Gelb-Grün-Achse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Bildstile/Filter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u.a. Flat, Monochrome / 8 u.a. Retro, High-Key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188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VERSCHLUSS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Verschlusszeit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Foto: 1/8.000 – 60 s, </a:t>
                      </a:r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Bulb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(max. 30 min), elektronischer Verschluss: 1/32.000 s – 60 s, Video: 1/25.000 s – 1/8 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Fernauslöser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 </a:t>
                      </a:r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WiFi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oder Kabel-Fernauslöser (2,5mm)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188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SERIENBELICHTUNG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Mechanisch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B/s / ca. 95</a:t>
                      </a:r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(JPEG), ca. 40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Bilder (</a:t>
                      </a:r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JPG+mit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RAW) bis Speicher langsamer; 8 B/s mit AFC und </a:t>
                      </a:r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LiveView</a:t>
                      </a:r>
                      <a:endParaRPr lang="de-DE" sz="7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59356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Elektronisch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 60 oder 20 B/s / 200 Bilder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3188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BLITZ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Blitz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Externer</a:t>
                      </a:r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TTL-Blitz</a:t>
                      </a:r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(optional erhältlich) / 7 Modi</a:t>
                      </a:r>
                      <a:endParaRPr lang="de-DE" sz="7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X-Synchronzeiten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Weniger als 1/250 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Blitz-Belichtungskorrektur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± 3 LW in 1 / 3 LW-Schritte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Blitzschuh/ Synchronanschluss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7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/ • 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1785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</a:t>
                      </a:r>
                      <a:r>
                        <a:rPr lang="de-DE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FUNKTIONEN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Apple ProRes 422 HQ / 422 </a:t>
                      </a:r>
                    </a:p>
                  </a:txBody>
                  <a:tcPr marL="6040" marR="6040" marT="60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75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5,7K: </a:t>
                      </a:r>
                      <a:r>
                        <a:rPr lang="en-SG" sz="7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29.97p / 25.00p / 24.00p / 23.98p</a:t>
                      </a:r>
                      <a:endParaRPr lang="de-DE" sz="7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51501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4:2:2 10-bit</a:t>
                      </a:r>
                    </a:p>
                  </a:txBody>
                  <a:tcPr marL="6040" marR="6040" marT="60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75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C4K/4K: </a:t>
                      </a:r>
                      <a:r>
                        <a:rPr lang="nn-NO" altLang="ja-JP" sz="75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59.94p / 50.00p/ 47.95p / </a:t>
                      </a:r>
                      <a:r>
                        <a:rPr lang="en-SG" sz="7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29.97p / 25.00p / 24.00p / 23.98p; </a:t>
                      </a:r>
                      <a:r>
                        <a:rPr lang="en-SG" sz="75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FHD:</a:t>
                      </a:r>
                      <a:r>
                        <a:rPr lang="en-SG" sz="7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239.76p / 200.00p / 120.00p / 119.88p / 100.00p / 47.95p / </a:t>
                      </a:r>
                      <a:r>
                        <a:rPr lang="nn-NO" altLang="ja-JP" sz="75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59.94p / 50.00p / 29.97p</a:t>
                      </a:r>
                      <a:r>
                        <a:rPr lang="nn-NO" altLang="ja-JP" sz="750" b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/ </a:t>
                      </a:r>
                      <a:r>
                        <a:rPr lang="nn-NO" altLang="ja-JP" sz="75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25.00p / 24.00p / 23.98p</a:t>
                      </a:r>
                      <a:endParaRPr lang="de-DE" sz="7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648791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4:2:0 10-bit</a:t>
                      </a:r>
                    </a:p>
                  </a:txBody>
                  <a:tcPr marL="6040" marR="6040" marT="60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75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5,7K: </a:t>
                      </a:r>
                      <a:r>
                        <a:rPr lang="en-SG" sz="7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59.94p / 50.00p / 48.00p / 47.95p / 29.97p / 25.00p / 24.00p / 23.98p; </a:t>
                      </a:r>
                      <a:r>
                        <a:rPr lang="en-SG" sz="75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C4K/4K: </a:t>
                      </a:r>
                      <a:r>
                        <a:rPr lang="en-SG" sz="7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120.00p / 119.88p / 100.00p / 59.94p / 50.00p / 29.97p / 25.00p / 24.00p / 23.98p; </a:t>
                      </a:r>
                      <a:r>
                        <a:rPr lang="en-SG" sz="75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FHD:</a:t>
                      </a:r>
                      <a:r>
                        <a:rPr lang="en-SG" sz="7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239.76p / 200.00p / 120.00p / 119.88p / 100.00p / 47.95p / </a:t>
                      </a:r>
                      <a:r>
                        <a:rPr lang="nn-NO" altLang="ja-JP" sz="75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59.94p / 50.00p / 29.97p</a:t>
                      </a:r>
                      <a:r>
                        <a:rPr lang="nn-NO" altLang="ja-JP" sz="750" b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/ </a:t>
                      </a:r>
                      <a:r>
                        <a:rPr lang="nn-NO" altLang="ja-JP" sz="75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25.00p / 24.00p / 23.98p</a:t>
                      </a:r>
                      <a:endParaRPr lang="de-DE" sz="7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309588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Anamorph</a:t>
                      </a:r>
                    </a:p>
                  </a:txBody>
                  <a:tcPr marL="6040" marR="6040" marT="60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SG" altLang="ja-JP" sz="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5,8K</a:t>
                      </a:r>
                      <a:r>
                        <a:rPr kumimoji="1" lang="en-SG" altLang="ja-JP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(4:2:0 10-bit): 29.97p / 25.00p / 24.00p / 23.98p; </a:t>
                      </a:r>
                      <a:r>
                        <a:rPr kumimoji="1" lang="en-SG" altLang="ja-JP" sz="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4,4K</a:t>
                      </a:r>
                      <a:r>
                        <a:rPr kumimoji="1" lang="en-SG" altLang="ja-JP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(4:2:0 10-bit): 59.94p, 50.00p</a:t>
                      </a:r>
                      <a:endParaRPr lang="nn-NO" altLang="ja-JP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02676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 Frame Rate</a:t>
                      </a:r>
                    </a:p>
                  </a:txBody>
                  <a:tcPr marL="6040" marR="6040" marT="60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75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5,7K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1-60fps; </a:t>
                      </a:r>
                      <a:r>
                        <a:rPr lang="de-DE" sz="75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C4K/4K: 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1-120fps; </a:t>
                      </a:r>
                      <a:r>
                        <a:rPr lang="de-DE" sz="75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FHD: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1-300fps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856087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Aufnahmezeitbegrenzung</a:t>
                      </a:r>
                    </a:p>
                  </a:txBody>
                  <a:tcPr marL="6040" marR="6040" marT="60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7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unbegrenzt (bis 35Grad, TBC)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774550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Professionelle</a:t>
                      </a:r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Videoaufnahmefunktionen</a:t>
                      </a:r>
                    </a:p>
                  </a:txBody>
                  <a:tcPr marL="6040" marR="6040" marT="60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System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Frequenzen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(59.94 / 50.00 / 24.00Hz) </a:t>
                      </a:r>
                      <a:r>
                        <a:rPr lang="de-DE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Hybrid Log Gamma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für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4K HDR Video / 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V-Log &amp; V-Gamut / 709 Like Gamma &amp; Knee Control /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Luminanz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-Level 64-1023 / 64-940 / 0-1023 (10bit)  /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Schwarzwert-Pegel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Zeitraffer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-Video</a:t>
                      </a:r>
                      <a:endParaRPr lang="de-DE" sz="7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466769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Unterstützende Videofunktionen</a:t>
                      </a:r>
                    </a:p>
                  </a:txBody>
                  <a:tcPr marL="6040" marR="6040" marT="60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Tally Licht (Vorder-&amp;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Rückseite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/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Aufnahme-Rahmen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Focus Transition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mit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3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definierbaren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Fokuspositionen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Waveform &amp;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Vectorscope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Monitor /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Farbbalken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(SMPTE / EBU / ARIB) /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Testton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einladbare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LUT’s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mit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Vorschau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/ HLG-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Vorschau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Assistent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/ Anamorph-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Entstauchung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Seitenverhältnis-Markierung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/ Safety Zone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Markierung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lineare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Fokussierung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mit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Einstellung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des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Drehwinkels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(*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kompatible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Objektive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) / max 4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Kanal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-Audio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mit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opt. XLR-Adapter / Timecode IN/OUT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über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75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mitgel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HGP創英角ｺﾞｼｯｸUB" pitchFamily="34" charset="-128"/>
                          <a:cs typeface="Arial" panose="020B0604020202020204" pitchFamily="34" charset="0"/>
                        </a:rPr>
                        <a:t>. BNC Adapter / </a:t>
                      </a:r>
                      <a:r>
                        <a:rPr lang="en-US" altLang="ja-JP" sz="7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Synchro Scan</a:t>
                      </a:r>
                      <a:endParaRPr lang="de-DE" sz="7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3188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BEDIENUNG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Monitor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LCD-Touchscreen, 7,5 cm (3,0˝), 3:2 Format, 1,84 MP, frei schwenkbar und kippbar, 100% Bildfeld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21175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Sucher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OLED, 3,68 MP, 0,76x KB, Bildfeld 100%, 60fps, Augensensor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Wifi/ Bluetooth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/ • (BLE</a:t>
                      </a:r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Bluetooth Low </a:t>
                      </a:r>
                      <a:r>
                        <a:rPr lang="de-DE" sz="75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</a:t>
                      </a:r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e-DE" sz="7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66887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Robustheit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Staub-/Spritzwasser-/Kälteschutz; Magnesiumgehäuse 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Menüsprachen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 u.a.: Deutsch, Englisch, Spanisch, Türkisch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Speichermedien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 Express Typ B Kartenslot, </a:t>
                      </a:r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SDXC Kartenslot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UHS-II kompatibel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USB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USB Type C;</a:t>
                      </a:r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USB 3.2 (Super Speed 10 </a:t>
                      </a:r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Gbps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USB Power </a:t>
                      </a:r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Delivery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HDMI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HDMI Typ A; </a:t>
                      </a:r>
                      <a:r>
                        <a:rPr kumimoji="1" lang="en-US" altLang="ja-JP" sz="7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Wiedergabe</a:t>
                      </a:r>
                      <a:r>
                        <a:rPr kumimoji="1" lang="en-US" altLang="ja-JP" sz="7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bis 8K 30p (Foto), C4K 120p (Video); </a:t>
                      </a:r>
                      <a:r>
                        <a:rPr kumimoji="1" lang="en-US" altLang="ja-JP" sz="7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Durchschleifen</a:t>
                      </a:r>
                      <a:r>
                        <a:rPr kumimoji="1" lang="en-US" altLang="ja-JP" sz="7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bis 4:2:2 10-bit; </a:t>
                      </a:r>
                      <a:r>
                        <a:rPr kumimoji="1" lang="en-US" altLang="ja-JP" sz="7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auch</a:t>
                      </a:r>
                      <a:r>
                        <a:rPr kumimoji="1" lang="en-US" altLang="ja-JP" sz="7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7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Downconvert</a:t>
                      </a:r>
                      <a:endParaRPr lang="de-DE" sz="75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Weitere Anschlüsse für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Mikrofon (3,5mm) / Kopfhörer (3,5mm) / DMW-XLR1-Adapter / Fernbedienung (2,5mm) / Blitz-Synchro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17916"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Mikrofon/</a:t>
                      </a:r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Lautsprecher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/ • (Mono)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3188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STROMVERSORGUNG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ABMESSUNG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Akku / Kapazität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Li-Ion Akku</a:t>
                      </a:r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7,2V, 2.200mAh / 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ca. 350/380 Bilder </a:t>
                      </a:r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CFexpress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/SD (mit Obj. 12-60mm);</a:t>
                      </a:r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ca. 800/900 Bilder </a:t>
                      </a:r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CFexpress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/SD </a:t>
                      </a:r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 LVF Power Save Modus</a:t>
                      </a:r>
                      <a:endParaRPr lang="de-DE" sz="7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3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Abmessung Gehäuse / Verpackung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13,8 x 10,0 x 10,0 cm / 19,2 x 16,3 x 15,6 cm (DC-GH6E)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4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Gewicht / Verpackung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823 g (Gehäuse</a:t>
                      </a:r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 Akku und SD-Karte) / 1.710 g (DC-GH6E)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5"/>
                  </a:ext>
                </a:extLst>
              </a:tr>
              <a:tr h="13188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STANDARD-ZUBEHÖR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6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Software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Download: LUMIX </a:t>
                      </a:r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Sync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LUMIX </a:t>
                      </a:r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Tether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Silkypix</a:t>
                      </a:r>
                      <a:endParaRPr lang="de-DE" sz="7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7"/>
                  </a:ext>
                </a:extLst>
              </a:tr>
              <a:tr h="117850"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Serienmäßig mitgeliefert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Akku (DMW-BLK22), Ladegerät, USB-Kabel, AC-Adapter, Blitzschuh-Abdeckung, Trageriemen,</a:t>
                      </a:r>
                      <a:r>
                        <a:rPr lang="de-DE" sz="7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Gehäusedeckel, Augenmuschel, Kabel-Halterung, BNC-Adapterkabel</a:t>
                      </a:r>
                    </a:p>
                  </a:txBody>
                  <a:tcPr marL="6040" marR="6040" marT="60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159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1327</Words>
  <Application>Microsoft Office PowerPoint</Application>
  <PresentationFormat>Benutzerdefiniert</PresentationFormat>
  <Paragraphs>176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DINPro-CondMedium</vt:lpstr>
      <vt:lpstr>DINPro-CondRegular</vt:lpstr>
      <vt:lpstr>Meiryo UI</vt:lpstr>
      <vt:lpstr>Arial</vt:lpstr>
      <vt:lpstr>Arial Narrow</vt:lpstr>
      <vt:lpstr>Calibri</vt:lpstr>
      <vt:lpstr>Office-Design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Lucas Schneider</dc:creator>
  <cp:lastModifiedBy>Wuest, Bruno</cp:lastModifiedBy>
  <cp:revision>353</cp:revision>
  <cp:lastPrinted>2020-07-30T08:50:48Z</cp:lastPrinted>
  <dcterms:created xsi:type="dcterms:W3CDTF">2015-12-10T14:19:34Z</dcterms:created>
  <dcterms:modified xsi:type="dcterms:W3CDTF">2022-02-11T07:52:14Z</dcterms:modified>
</cp:coreProperties>
</file>