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83" r:id="rId2"/>
    <p:sldId id="282" r:id="rId3"/>
  </p:sldIdLst>
  <p:sldSz cx="7562850" cy="10688638"/>
  <p:notesSz cx="7099300" cy="10234613"/>
  <p:defaultText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9" pos="227" userDrawn="1">
          <p15:clr>
            <a:srgbClr val="A4A3A4"/>
          </p15:clr>
        </p15:guide>
        <p15:guide id="20" pos="4537" userDrawn="1">
          <p15:clr>
            <a:srgbClr val="A4A3A4"/>
          </p15:clr>
        </p15:guide>
        <p15:guide id="21" orient="horz" pos="6519" userDrawn="1">
          <p15:clr>
            <a:srgbClr val="A4A3A4"/>
          </p15:clr>
        </p15:guide>
        <p15:guide id="22" orient="horz" pos="2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4DB"/>
    <a:srgbClr val="FF00FF"/>
    <a:srgbClr val="000000"/>
    <a:srgbClr val="6F6F6F"/>
    <a:srgbClr val="A50034"/>
    <a:srgbClr val="141414"/>
    <a:srgbClr val="6B8B8D"/>
    <a:srgbClr val="EBECF0"/>
    <a:srgbClr val="546979"/>
    <a:srgbClr val="5BF4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662" autoAdjust="0"/>
    <p:restoredTop sz="96312" autoAdjust="0"/>
  </p:normalViewPr>
  <p:slideViewPr>
    <p:cSldViewPr snapToGrid="0" snapToObjects="1" showGuides="1">
      <p:cViewPr>
        <p:scale>
          <a:sx n="100" d="100"/>
          <a:sy n="100" d="100"/>
        </p:scale>
        <p:origin x="246" y="-696"/>
      </p:cViewPr>
      <p:guideLst>
        <p:guide pos="227"/>
        <p:guide pos="4537"/>
        <p:guide orient="horz" pos="6519"/>
        <p:guide orient="horz" pos="214"/>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21DBEC5F-5116-44C1-A35C-1123DE7A92B1}" type="datetimeFigureOut">
              <a:rPr lang="de-DE" smtClean="0"/>
              <a:pPr/>
              <a:t>30.08.2021</a:t>
            </a:fld>
            <a:endParaRPr lang="de-DE"/>
          </a:p>
        </p:txBody>
      </p:sp>
      <p:sp>
        <p:nvSpPr>
          <p:cNvPr id="4" name="Folienbildplatzhalter 3"/>
          <p:cNvSpPr>
            <a:spLocks noGrp="1" noRot="1" noChangeAspect="1"/>
          </p:cNvSpPr>
          <p:nvPr>
            <p:ph type="sldImg" idx="2"/>
          </p:nvPr>
        </p:nvSpPr>
        <p:spPr>
          <a:xfrm>
            <a:off x="2192338" y="768350"/>
            <a:ext cx="2714625"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2E5D356-935C-4C87-9F33-6FA95C727815}" type="slidenum">
              <a:rPr lang="de-DE" smtClean="0"/>
              <a:pPr/>
              <a:t>‹Nr.›</a:t>
            </a:fld>
            <a:endParaRPr lang="de-DE"/>
          </a:p>
        </p:txBody>
      </p:sp>
    </p:spTree>
    <p:extLst>
      <p:ext uri="{BB962C8B-B14F-4D97-AF65-F5344CB8AC3E}">
        <p14:creationId xmlns:p14="http://schemas.microsoft.com/office/powerpoint/2010/main" val="3988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4" name="Bildplatzhalter 16">
            <a:extLst>
              <a:ext uri="{FF2B5EF4-FFF2-40B4-BE49-F238E27FC236}">
                <a16:creationId xmlns:a16="http://schemas.microsoft.com/office/drawing/2014/main" id="{B51B61F3-96D9-1F47-B122-FD8E94090BCC}"/>
              </a:ext>
            </a:extLst>
          </p:cNvPr>
          <p:cNvSpPr>
            <a:spLocks noGrp="1"/>
          </p:cNvSpPr>
          <p:nvPr>
            <p:ph type="pic" sz="quarter" idx="40"/>
          </p:nvPr>
        </p:nvSpPr>
        <p:spPr>
          <a:xfrm>
            <a:off x="2347235" y="95788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40" name="Bildplatzhalter 16">
            <a:extLst>
              <a:ext uri="{FF2B5EF4-FFF2-40B4-BE49-F238E27FC236}">
                <a16:creationId xmlns:a16="http://schemas.microsoft.com/office/drawing/2014/main" id="{27E4754C-B4D3-564D-AE5B-55F922A778C3}"/>
              </a:ext>
            </a:extLst>
          </p:cNvPr>
          <p:cNvSpPr>
            <a:spLocks noGrp="1"/>
          </p:cNvSpPr>
          <p:nvPr>
            <p:ph type="pic" sz="quarter" idx="53"/>
          </p:nvPr>
        </p:nvSpPr>
        <p:spPr>
          <a:xfrm>
            <a:off x="0" y="1102729"/>
            <a:ext cx="7563600" cy="472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3" name="Textplatzhalter 51"/>
          <p:cNvSpPr>
            <a:spLocks noGrp="1"/>
          </p:cNvSpPr>
          <p:nvPr>
            <p:ph type="body" sz="quarter" idx="25" hasCustomPrompt="1"/>
          </p:nvPr>
        </p:nvSpPr>
        <p:spPr>
          <a:xfrm>
            <a:off x="2335872" y="6557703"/>
            <a:ext cx="4867200" cy="2242800"/>
          </a:xfrm>
          <a:prstGeom prst="rect">
            <a:avLst/>
          </a:prstGeom>
        </p:spPr>
        <p:txBody>
          <a:bodyPr vert="horz" lIns="0" tIns="0" rIns="0" bIns="0"/>
          <a:lstStyle>
            <a:lvl1pPr marL="0" indent="0">
              <a:lnSpc>
                <a:spcPts val="1500"/>
              </a:lnSpc>
              <a:spcBef>
                <a:spcPts val="0"/>
              </a:spcBef>
              <a:spcAft>
                <a:spcPts val="0"/>
              </a:spcAft>
              <a:buNone/>
              <a:tabLst/>
              <a:defRPr sz="90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Dies ist ein Blindtext für die </a:t>
            </a:r>
            <a:r>
              <a:rPr lang="de-DE" dirty="0" err="1"/>
              <a:t>Bulletpoints</a:t>
            </a:r>
            <a:r>
              <a:rPr lang="de-DE" dirty="0"/>
              <a:t>. </a:t>
            </a:r>
            <a:br>
              <a:rPr lang="de-DE" dirty="0"/>
            </a:br>
            <a:r>
              <a:rPr lang="de-DE" dirty="0"/>
              <a:t>Sollte nicht mehr als 6 Punkte beinhalten</a:t>
            </a:r>
          </a:p>
        </p:txBody>
      </p:sp>
      <p:sp>
        <p:nvSpPr>
          <p:cNvPr id="26" name="Textplatzhalter 51">
            <a:extLst>
              <a:ext uri="{FF2B5EF4-FFF2-40B4-BE49-F238E27FC236}">
                <a16:creationId xmlns:a16="http://schemas.microsoft.com/office/drawing/2014/main" id="{EC0355D0-2B4D-9447-BC1D-3FAD0E6A2A1E}"/>
              </a:ext>
            </a:extLst>
          </p:cNvPr>
          <p:cNvSpPr>
            <a:spLocks noGrp="1"/>
          </p:cNvSpPr>
          <p:nvPr>
            <p:ph type="body" sz="quarter" idx="29" hasCustomPrompt="1"/>
          </p:nvPr>
        </p:nvSpPr>
        <p:spPr>
          <a:xfrm>
            <a:off x="0" y="5825929"/>
            <a:ext cx="2311265"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HZW2004</a:t>
            </a:r>
          </a:p>
        </p:txBody>
      </p:sp>
      <p:sp>
        <p:nvSpPr>
          <p:cNvPr id="29" name="Textplatzhalter 51">
            <a:extLst>
              <a:ext uri="{FF2B5EF4-FFF2-40B4-BE49-F238E27FC236}">
                <a16:creationId xmlns:a16="http://schemas.microsoft.com/office/drawing/2014/main" id="{CBE559E8-F692-9D4B-8202-0089FC867DAF}"/>
              </a:ext>
            </a:extLst>
          </p:cNvPr>
          <p:cNvSpPr>
            <a:spLocks noGrp="1"/>
          </p:cNvSpPr>
          <p:nvPr>
            <p:ph type="body" sz="quarter" idx="30" hasCustomPrompt="1"/>
          </p:nvPr>
        </p:nvSpPr>
        <p:spPr>
          <a:xfrm>
            <a:off x="1898757" y="5952612"/>
            <a:ext cx="246221" cy="286825"/>
          </a:xfrm>
          <a:prstGeom prst="rect">
            <a:avLst/>
          </a:prstGeom>
          <a:noFill/>
        </p:spPr>
        <p:txBody>
          <a:bodyPr vert="vert270" wrap="square" lIns="0" tIns="0" rIns="0" bIns="0" anchor="ctr" anchorCtr="0">
            <a:spAutoFit/>
          </a:bodyPr>
          <a:lstStyle>
            <a:lvl1pPr marL="0" indent="0">
              <a:lnSpc>
                <a:spcPct val="100000"/>
              </a:lnSpc>
              <a:spcBef>
                <a:spcPts val="0"/>
              </a:spcBef>
              <a:spcAft>
                <a:spcPts val="0"/>
              </a:spcAft>
              <a:buNone/>
              <a:tabLst/>
              <a:defRPr sz="800" b="0" i="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SERIE</a:t>
            </a:r>
          </a:p>
        </p:txBody>
      </p:sp>
      <p:sp>
        <p:nvSpPr>
          <p:cNvPr id="32" name="Textplatzhalter 51">
            <a:extLst>
              <a:ext uri="{FF2B5EF4-FFF2-40B4-BE49-F238E27FC236}">
                <a16:creationId xmlns:a16="http://schemas.microsoft.com/office/drawing/2014/main" id="{61914346-F656-6C4D-A4AC-5BF0068E77E9}"/>
              </a:ext>
            </a:extLst>
          </p:cNvPr>
          <p:cNvSpPr>
            <a:spLocks noGrp="1"/>
          </p:cNvSpPr>
          <p:nvPr>
            <p:ph type="body" sz="quarter" idx="31" hasCustomPrompt="1"/>
          </p:nvPr>
        </p:nvSpPr>
        <p:spPr>
          <a:xfrm>
            <a:off x="364313"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65“</a:t>
            </a:r>
          </a:p>
        </p:txBody>
      </p:sp>
      <p:sp>
        <p:nvSpPr>
          <p:cNvPr id="33" name="Textplatzhalter 51">
            <a:extLst>
              <a:ext uri="{FF2B5EF4-FFF2-40B4-BE49-F238E27FC236}">
                <a16:creationId xmlns:a16="http://schemas.microsoft.com/office/drawing/2014/main" id="{CB474538-94D7-BB47-B45E-96EB1E1007E0}"/>
              </a:ext>
            </a:extLst>
          </p:cNvPr>
          <p:cNvSpPr>
            <a:spLocks noGrp="1"/>
          </p:cNvSpPr>
          <p:nvPr>
            <p:ph type="body" sz="quarter" idx="32" hasCustomPrompt="1"/>
          </p:nvPr>
        </p:nvSpPr>
        <p:spPr>
          <a:xfrm>
            <a:off x="345232"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164cm</a:t>
            </a:r>
          </a:p>
        </p:txBody>
      </p:sp>
      <p:sp>
        <p:nvSpPr>
          <p:cNvPr id="35" name="Textplatzhalter 51">
            <a:extLst>
              <a:ext uri="{FF2B5EF4-FFF2-40B4-BE49-F238E27FC236}">
                <a16:creationId xmlns:a16="http://schemas.microsoft.com/office/drawing/2014/main" id="{743FC6FE-5E8A-E741-A9A2-2C3431170605}"/>
              </a:ext>
            </a:extLst>
          </p:cNvPr>
          <p:cNvSpPr>
            <a:spLocks noGrp="1"/>
          </p:cNvSpPr>
          <p:nvPr>
            <p:ph type="body" sz="quarter" idx="33" hasCustomPrompt="1"/>
          </p:nvPr>
        </p:nvSpPr>
        <p:spPr>
          <a:xfrm>
            <a:off x="716738"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55“</a:t>
            </a:r>
          </a:p>
        </p:txBody>
      </p:sp>
      <p:sp>
        <p:nvSpPr>
          <p:cNvPr id="36" name="Textplatzhalter 51">
            <a:extLst>
              <a:ext uri="{FF2B5EF4-FFF2-40B4-BE49-F238E27FC236}">
                <a16:creationId xmlns:a16="http://schemas.microsoft.com/office/drawing/2014/main" id="{CB160107-E7C8-A84E-9E18-3574ED320483}"/>
              </a:ext>
            </a:extLst>
          </p:cNvPr>
          <p:cNvSpPr>
            <a:spLocks noGrp="1"/>
          </p:cNvSpPr>
          <p:nvPr>
            <p:ph type="body" sz="quarter" idx="34" hasCustomPrompt="1"/>
          </p:nvPr>
        </p:nvSpPr>
        <p:spPr>
          <a:xfrm>
            <a:off x="697657"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139cm</a:t>
            </a:r>
          </a:p>
        </p:txBody>
      </p:sp>
      <p:sp>
        <p:nvSpPr>
          <p:cNvPr id="37" name="Textplatzhalter 51">
            <a:extLst>
              <a:ext uri="{FF2B5EF4-FFF2-40B4-BE49-F238E27FC236}">
                <a16:creationId xmlns:a16="http://schemas.microsoft.com/office/drawing/2014/main" id="{A0C433BA-8885-5246-BC51-3B524DC6C908}"/>
              </a:ext>
            </a:extLst>
          </p:cNvPr>
          <p:cNvSpPr>
            <a:spLocks noGrp="1"/>
          </p:cNvSpPr>
          <p:nvPr>
            <p:ph type="body" sz="quarter" idx="35" hasCustomPrompt="1"/>
          </p:nvPr>
        </p:nvSpPr>
        <p:spPr>
          <a:xfrm>
            <a:off x="1078688"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50“</a:t>
            </a:r>
          </a:p>
        </p:txBody>
      </p:sp>
      <p:sp>
        <p:nvSpPr>
          <p:cNvPr id="38" name="Textplatzhalter 51">
            <a:extLst>
              <a:ext uri="{FF2B5EF4-FFF2-40B4-BE49-F238E27FC236}">
                <a16:creationId xmlns:a16="http://schemas.microsoft.com/office/drawing/2014/main" id="{6124748C-B6D8-DB42-BAF5-CD32223CF105}"/>
              </a:ext>
            </a:extLst>
          </p:cNvPr>
          <p:cNvSpPr>
            <a:spLocks noGrp="1"/>
          </p:cNvSpPr>
          <p:nvPr>
            <p:ph type="body" sz="quarter" idx="36" hasCustomPrompt="1"/>
          </p:nvPr>
        </p:nvSpPr>
        <p:spPr>
          <a:xfrm>
            <a:off x="1059607"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126cm</a:t>
            </a:r>
          </a:p>
        </p:txBody>
      </p:sp>
      <p:sp>
        <p:nvSpPr>
          <p:cNvPr id="41" name="Textplatzhalter 51">
            <a:extLst>
              <a:ext uri="{FF2B5EF4-FFF2-40B4-BE49-F238E27FC236}">
                <a16:creationId xmlns:a16="http://schemas.microsoft.com/office/drawing/2014/main" id="{9BE707FC-F9BC-EB42-AA65-D2F2AD08B1AF}"/>
              </a:ext>
            </a:extLst>
          </p:cNvPr>
          <p:cNvSpPr>
            <a:spLocks noGrp="1"/>
          </p:cNvSpPr>
          <p:nvPr>
            <p:ph type="body" sz="quarter" idx="37" hasCustomPrompt="1"/>
          </p:nvPr>
        </p:nvSpPr>
        <p:spPr>
          <a:xfrm>
            <a:off x="1440638"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43“</a:t>
            </a:r>
          </a:p>
        </p:txBody>
      </p:sp>
      <p:sp>
        <p:nvSpPr>
          <p:cNvPr id="42" name="Textplatzhalter 51">
            <a:extLst>
              <a:ext uri="{FF2B5EF4-FFF2-40B4-BE49-F238E27FC236}">
                <a16:creationId xmlns:a16="http://schemas.microsoft.com/office/drawing/2014/main" id="{5831A9CC-C095-3442-BC94-2607880384CC}"/>
              </a:ext>
            </a:extLst>
          </p:cNvPr>
          <p:cNvSpPr>
            <a:spLocks noGrp="1"/>
          </p:cNvSpPr>
          <p:nvPr>
            <p:ph type="body" sz="quarter" idx="38" hasCustomPrompt="1"/>
          </p:nvPr>
        </p:nvSpPr>
        <p:spPr>
          <a:xfrm>
            <a:off x="1421557"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108cm</a:t>
            </a:r>
          </a:p>
        </p:txBody>
      </p:sp>
      <p:sp>
        <p:nvSpPr>
          <p:cNvPr id="43" name="Bildplatzhalter 12">
            <a:extLst>
              <a:ext uri="{FF2B5EF4-FFF2-40B4-BE49-F238E27FC236}">
                <a16:creationId xmlns:a16="http://schemas.microsoft.com/office/drawing/2014/main" id="{92FE9562-9128-1945-A4DD-BB860396F749}"/>
              </a:ext>
            </a:extLst>
          </p:cNvPr>
          <p:cNvSpPr>
            <a:spLocks noGrp="1"/>
          </p:cNvSpPr>
          <p:nvPr>
            <p:ph type="pic" sz="quarter" idx="39"/>
          </p:nvPr>
        </p:nvSpPr>
        <p:spPr>
          <a:xfrm>
            <a:off x="362601" y="9238882"/>
            <a:ext cx="651600" cy="651600"/>
          </a:xfrm>
          <a:prstGeom prst="rect">
            <a:avLst/>
          </a:prstGeom>
          <a:ln w="5080">
            <a:noFill/>
          </a:ln>
        </p:spPr>
        <p:txBody>
          <a:bodyPr vert="horz"/>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2" name="Bildplatzhalter 16">
            <a:extLst>
              <a:ext uri="{FF2B5EF4-FFF2-40B4-BE49-F238E27FC236}">
                <a16:creationId xmlns:a16="http://schemas.microsoft.com/office/drawing/2014/main" id="{66413202-BFCA-E843-A8FA-B8F7750ED0E1}"/>
              </a:ext>
            </a:extLst>
          </p:cNvPr>
          <p:cNvSpPr>
            <a:spLocks noGrp="1"/>
          </p:cNvSpPr>
          <p:nvPr>
            <p:ph type="pic" sz="quarter" idx="54"/>
          </p:nvPr>
        </p:nvSpPr>
        <p:spPr>
          <a:xfrm>
            <a:off x="2967379"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57" name="Bildplatzhalter 16">
            <a:extLst>
              <a:ext uri="{FF2B5EF4-FFF2-40B4-BE49-F238E27FC236}">
                <a16:creationId xmlns:a16="http://schemas.microsoft.com/office/drawing/2014/main" id="{5C7A6117-7669-B642-A62D-5675CC6CC7C4}"/>
              </a:ext>
            </a:extLst>
          </p:cNvPr>
          <p:cNvSpPr>
            <a:spLocks noGrp="1"/>
          </p:cNvSpPr>
          <p:nvPr>
            <p:ph type="pic" sz="quarter" idx="55"/>
          </p:nvPr>
        </p:nvSpPr>
        <p:spPr>
          <a:xfrm>
            <a:off x="3587523"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59" name="Bildplatzhalter 16">
            <a:extLst>
              <a:ext uri="{FF2B5EF4-FFF2-40B4-BE49-F238E27FC236}">
                <a16:creationId xmlns:a16="http://schemas.microsoft.com/office/drawing/2014/main" id="{27F4D7BC-A02D-2943-9F15-C23BC7C815DB}"/>
              </a:ext>
            </a:extLst>
          </p:cNvPr>
          <p:cNvSpPr>
            <a:spLocks noGrp="1"/>
          </p:cNvSpPr>
          <p:nvPr>
            <p:ph type="pic" sz="quarter" idx="56"/>
          </p:nvPr>
        </p:nvSpPr>
        <p:spPr>
          <a:xfrm>
            <a:off x="4207667"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0" name="Bildplatzhalter 16">
            <a:extLst>
              <a:ext uri="{FF2B5EF4-FFF2-40B4-BE49-F238E27FC236}">
                <a16:creationId xmlns:a16="http://schemas.microsoft.com/office/drawing/2014/main" id="{844137A7-D514-994E-B070-E69CF107C09C}"/>
              </a:ext>
            </a:extLst>
          </p:cNvPr>
          <p:cNvSpPr>
            <a:spLocks noGrp="1"/>
          </p:cNvSpPr>
          <p:nvPr>
            <p:ph type="pic" sz="quarter" idx="57"/>
          </p:nvPr>
        </p:nvSpPr>
        <p:spPr>
          <a:xfrm>
            <a:off x="4827811"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2" name="Bildplatzhalter 16">
            <a:extLst>
              <a:ext uri="{FF2B5EF4-FFF2-40B4-BE49-F238E27FC236}">
                <a16:creationId xmlns:a16="http://schemas.microsoft.com/office/drawing/2014/main" id="{2A6391AC-BF1C-A44B-BB5F-C0E50C7BB118}"/>
              </a:ext>
            </a:extLst>
          </p:cNvPr>
          <p:cNvSpPr>
            <a:spLocks noGrp="1"/>
          </p:cNvSpPr>
          <p:nvPr>
            <p:ph type="pic" sz="quarter" idx="58"/>
          </p:nvPr>
        </p:nvSpPr>
        <p:spPr>
          <a:xfrm>
            <a:off x="5447955"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4" name="Bildplatzhalter 16">
            <a:extLst>
              <a:ext uri="{FF2B5EF4-FFF2-40B4-BE49-F238E27FC236}">
                <a16:creationId xmlns:a16="http://schemas.microsoft.com/office/drawing/2014/main" id="{F3EAAE1B-BC0A-5949-A249-94469109144D}"/>
              </a:ext>
            </a:extLst>
          </p:cNvPr>
          <p:cNvSpPr>
            <a:spLocks noGrp="1"/>
          </p:cNvSpPr>
          <p:nvPr>
            <p:ph type="pic" sz="quarter" idx="59"/>
          </p:nvPr>
        </p:nvSpPr>
        <p:spPr>
          <a:xfrm>
            <a:off x="6068099"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5" name="Bildplatzhalter 16">
            <a:extLst>
              <a:ext uri="{FF2B5EF4-FFF2-40B4-BE49-F238E27FC236}">
                <a16:creationId xmlns:a16="http://schemas.microsoft.com/office/drawing/2014/main" id="{B319DF15-9698-4249-BC36-6348A63A5A2E}"/>
              </a:ext>
            </a:extLst>
          </p:cNvPr>
          <p:cNvSpPr>
            <a:spLocks noGrp="1"/>
          </p:cNvSpPr>
          <p:nvPr>
            <p:ph type="pic" sz="quarter" idx="60"/>
          </p:nvPr>
        </p:nvSpPr>
        <p:spPr>
          <a:xfrm>
            <a:off x="6688242"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pic>
        <p:nvPicPr>
          <p:cNvPr id="66" name="Grafik 65">
            <a:extLst>
              <a:ext uri="{FF2B5EF4-FFF2-40B4-BE49-F238E27FC236}">
                <a16:creationId xmlns:a16="http://schemas.microsoft.com/office/drawing/2014/main" id="{22FF1AA5-5E06-D444-A063-F850845CF98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0000" y="360000"/>
            <a:ext cx="1995167" cy="303833"/>
          </a:xfrm>
          <a:prstGeom prst="rect">
            <a:avLst/>
          </a:prstGeom>
        </p:spPr>
      </p:pic>
      <p:sp>
        <p:nvSpPr>
          <p:cNvPr id="95" name="Bildplatzhalter 16">
            <a:extLst>
              <a:ext uri="{FF2B5EF4-FFF2-40B4-BE49-F238E27FC236}">
                <a16:creationId xmlns:a16="http://schemas.microsoft.com/office/drawing/2014/main" id="{25617A81-63DB-BB4B-955D-CC3374859BFE}"/>
              </a:ext>
            </a:extLst>
          </p:cNvPr>
          <p:cNvSpPr>
            <a:spLocks noGrp="1"/>
          </p:cNvSpPr>
          <p:nvPr>
            <p:ph type="pic" sz="quarter" idx="61"/>
          </p:nvPr>
        </p:nvSpPr>
        <p:spPr>
          <a:xfrm>
            <a:off x="2347235"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96" name="Bildplatzhalter 16">
            <a:extLst>
              <a:ext uri="{FF2B5EF4-FFF2-40B4-BE49-F238E27FC236}">
                <a16:creationId xmlns:a16="http://schemas.microsoft.com/office/drawing/2014/main" id="{275C1489-7541-2640-8061-FAB363246686}"/>
              </a:ext>
            </a:extLst>
          </p:cNvPr>
          <p:cNvSpPr>
            <a:spLocks noGrp="1"/>
          </p:cNvSpPr>
          <p:nvPr>
            <p:ph type="pic" sz="quarter" idx="62"/>
          </p:nvPr>
        </p:nvSpPr>
        <p:spPr>
          <a:xfrm>
            <a:off x="2967379"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97" name="Bildplatzhalter 16">
            <a:extLst>
              <a:ext uri="{FF2B5EF4-FFF2-40B4-BE49-F238E27FC236}">
                <a16:creationId xmlns:a16="http://schemas.microsoft.com/office/drawing/2014/main" id="{591C6557-1011-CD4E-8134-1C2083DE03B3}"/>
              </a:ext>
            </a:extLst>
          </p:cNvPr>
          <p:cNvSpPr>
            <a:spLocks noGrp="1"/>
          </p:cNvSpPr>
          <p:nvPr>
            <p:ph type="pic" sz="quarter" idx="63"/>
          </p:nvPr>
        </p:nvSpPr>
        <p:spPr>
          <a:xfrm>
            <a:off x="3587523"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98" name="Bildplatzhalter 16">
            <a:extLst>
              <a:ext uri="{FF2B5EF4-FFF2-40B4-BE49-F238E27FC236}">
                <a16:creationId xmlns:a16="http://schemas.microsoft.com/office/drawing/2014/main" id="{B34B3270-DD8E-084C-BD2A-8895F5FCC423}"/>
              </a:ext>
            </a:extLst>
          </p:cNvPr>
          <p:cNvSpPr>
            <a:spLocks noGrp="1"/>
          </p:cNvSpPr>
          <p:nvPr>
            <p:ph type="pic" sz="quarter" idx="64"/>
          </p:nvPr>
        </p:nvSpPr>
        <p:spPr>
          <a:xfrm>
            <a:off x="4207667"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102" name="Bildplatzhalter 16">
            <a:extLst>
              <a:ext uri="{FF2B5EF4-FFF2-40B4-BE49-F238E27FC236}">
                <a16:creationId xmlns:a16="http://schemas.microsoft.com/office/drawing/2014/main" id="{CEF04492-A681-054C-B633-C2D59B3771BA}"/>
              </a:ext>
            </a:extLst>
          </p:cNvPr>
          <p:cNvSpPr>
            <a:spLocks noGrp="1"/>
          </p:cNvSpPr>
          <p:nvPr>
            <p:ph type="pic" sz="quarter" idx="67"/>
          </p:nvPr>
        </p:nvSpPr>
        <p:spPr>
          <a:xfrm>
            <a:off x="4827811"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103" name="Bildplatzhalter 16">
            <a:extLst>
              <a:ext uri="{FF2B5EF4-FFF2-40B4-BE49-F238E27FC236}">
                <a16:creationId xmlns:a16="http://schemas.microsoft.com/office/drawing/2014/main" id="{AA202B17-A80D-7246-A679-050037B5E1CD}"/>
              </a:ext>
            </a:extLst>
          </p:cNvPr>
          <p:cNvSpPr>
            <a:spLocks noGrp="1"/>
          </p:cNvSpPr>
          <p:nvPr>
            <p:ph type="pic" sz="quarter" idx="68"/>
          </p:nvPr>
        </p:nvSpPr>
        <p:spPr>
          <a:xfrm>
            <a:off x="5447955" y="9096217"/>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34" name="Bildplatzhalter 12">
            <a:extLst>
              <a:ext uri="{FF2B5EF4-FFF2-40B4-BE49-F238E27FC236}">
                <a16:creationId xmlns:a16="http://schemas.microsoft.com/office/drawing/2014/main" id="{5F2E6EF6-873A-C543-AC2E-FFBEB6078919}"/>
              </a:ext>
            </a:extLst>
          </p:cNvPr>
          <p:cNvSpPr>
            <a:spLocks noGrp="1"/>
          </p:cNvSpPr>
          <p:nvPr>
            <p:ph type="pic" sz="quarter" idx="69"/>
          </p:nvPr>
        </p:nvSpPr>
        <p:spPr>
          <a:xfrm>
            <a:off x="1202714" y="9238882"/>
            <a:ext cx="651600" cy="651600"/>
          </a:xfrm>
          <a:prstGeom prst="rect">
            <a:avLst/>
          </a:prstGeom>
          <a:ln w="5080">
            <a:noFill/>
          </a:ln>
        </p:spPr>
        <p:txBody>
          <a:bodyPr vert="horz"/>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9" name="Textplatzhalter 51">
            <a:extLst>
              <a:ext uri="{FF2B5EF4-FFF2-40B4-BE49-F238E27FC236}">
                <a16:creationId xmlns:a16="http://schemas.microsoft.com/office/drawing/2014/main" id="{8B09C64E-9EA7-E64B-B3C8-AFDC0A8CC9EE}"/>
              </a:ext>
            </a:extLst>
          </p:cNvPr>
          <p:cNvSpPr>
            <a:spLocks noGrp="1"/>
          </p:cNvSpPr>
          <p:nvPr>
            <p:ph type="body" sz="quarter" idx="70" hasCustomPrompt="1"/>
          </p:nvPr>
        </p:nvSpPr>
        <p:spPr>
          <a:xfrm>
            <a:off x="359927" y="6557703"/>
            <a:ext cx="1723496" cy="355185"/>
          </a:xfrm>
          <a:prstGeom prst="rect">
            <a:avLst/>
          </a:prstGeom>
        </p:spPr>
        <p:txBody>
          <a:bodyPr vert="horz" lIns="0" tIns="0" rIns="0" bIns="0"/>
          <a:lstStyle>
            <a:lvl1pPr marL="0" indent="0">
              <a:lnSpc>
                <a:spcPts val="1500"/>
              </a:lnSpc>
              <a:spcBef>
                <a:spcPts val="0"/>
              </a:spcBef>
              <a:spcAft>
                <a:spcPts val="0"/>
              </a:spcAft>
              <a:buNone/>
              <a:tabLst/>
              <a:defRPr sz="90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err="1"/>
              <a:t>Subline</a:t>
            </a:r>
            <a:r>
              <a:rPr lang="de-DE" dirty="0"/>
              <a:t/>
            </a:r>
            <a:br>
              <a:rPr lang="de-DE" dirty="0"/>
            </a:br>
            <a:r>
              <a:rPr lang="de-DE" dirty="0"/>
              <a:t>Zweizeilig</a:t>
            </a:r>
          </a:p>
        </p:txBody>
      </p:sp>
      <p:sp>
        <p:nvSpPr>
          <p:cNvPr id="46" name="Textplatzhalter 30">
            <a:extLst>
              <a:ext uri="{FF2B5EF4-FFF2-40B4-BE49-F238E27FC236}">
                <a16:creationId xmlns:a16="http://schemas.microsoft.com/office/drawing/2014/main" id="{4500A1C5-B0A2-F844-A712-FCAC410BF748}"/>
              </a:ext>
            </a:extLst>
          </p:cNvPr>
          <p:cNvSpPr>
            <a:spLocks noGrp="1"/>
          </p:cNvSpPr>
          <p:nvPr>
            <p:ph type="body" sz="quarter" idx="18" hasCustomPrompt="1"/>
          </p:nvPr>
        </p:nvSpPr>
        <p:spPr>
          <a:xfrm>
            <a:off x="2335872" y="10152256"/>
            <a:ext cx="4866616" cy="196657"/>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pPr lvl="0"/>
            <a:r>
              <a:rPr lang="de-DE" dirty="0"/>
              <a:t>Fußnoten für Icons - Zweizeilig</a:t>
            </a:r>
            <a:br>
              <a:rPr lang="de-DE" dirty="0"/>
            </a:br>
            <a:r>
              <a:rPr lang="de-DE" dirty="0"/>
              <a:t>(Unten ausgerichtet)</a:t>
            </a:r>
          </a:p>
        </p:txBody>
      </p:sp>
      <p:pic>
        <p:nvPicPr>
          <p:cNvPr id="2" name="Grafik 1">
            <a:extLst>
              <a:ext uri="{FF2B5EF4-FFF2-40B4-BE49-F238E27FC236}">
                <a16:creationId xmlns:a16="http://schemas.microsoft.com/office/drawing/2014/main" id="{809029C9-9CA4-458C-9FD7-26A8FF5DB068}"/>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55165" y="10242743"/>
            <a:ext cx="1683186" cy="113748"/>
          </a:xfrm>
          <a:prstGeom prst="rect">
            <a:avLst/>
          </a:prstGeom>
        </p:spPr>
      </p:pic>
    </p:spTree>
  </p:cSld>
  <p:clrMapOvr>
    <a:masterClrMapping/>
  </p:clrMapOvr>
  <p:extLst>
    <p:ext uri="{DCECCB84-F9BA-43D5-87BE-67443E8EF086}">
      <p15:sldGuideLst xmlns:p15="http://schemas.microsoft.com/office/powerpoint/2012/main">
        <p15:guide id="1" pos="227" userDrawn="1">
          <p15:clr>
            <a:srgbClr val="FBAE40"/>
          </p15:clr>
        </p15:guide>
        <p15:guide id="2" pos="4537" userDrawn="1">
          <p15:clr>
            <a:srgbClr val="FBAE40"/>
          </p15:clr>
        </p15:guide>
        <p15:guide id="3" orient="horz" pos="214" userDrawn="1">
          <p15:clr>
            <a:srgbClr val="FBAE40"/>
          </p15:clr>
        </p15:guide>
        <p15:guide id="4" orient="horz" pos="651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chnische-Daten_Sternchentext">
    <p:spTree>
      <p:nvGrpSpPr>
        <p:cNvPr id="1" name=""/>
        <p:cNvGrpSpPr/>
        <p:nvPr/>
      </p:nvGrpSpPr>
      <p:grpSpPr>
        <a:xfrm>
          <a:off x="0" y="0"/>
          <a:ext cx="0" cy="0"/>
          <a:chOff x="0" y="0"/>
          <a:chExt cx="0" cy="0"/>
        </a:xfrm>
      </p:grpSpPr>
      <p:pic>
        <p:nvPicPr>
          <p:cNvPr id="26" name="Grafik 25">
            <a:extLst>
              <a:ext uri="{FF2B5EF4-FFF2-40B4-BE49-F238E27FC236}">
                <a16:creationId xmlns:a16="http://schemas.microsoft.com/office/drawing/2014/main" id="{E396FE83-C38C-9C43-965C-AF6E5CE1378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207478" y="366074"/>
            <a:ext cx="1995167" cy="303833"/>
          </a:xfrm>
          <a:prstGeom prst="rect">
            <a:avLst/>
          </a:prstGeom>
        </p:spPr>
      </p:pic>
      <p:sp>
        <p:nvSpPr>
          <p:cNvPr id="37" name="Textplatzhalter 51">
            <a:extLst>
              <a:ext uri="{FF2B5EF4-FFF2-40B4-BE49-F238E27FC236}">
                <a16:creationId xmlns:a16="http://schemas.microsoft.com/office/drawing/2014/main" id="{5A10013B-860B-F249-806B-E9B081761721}"/>
              </a:ext>
            </a:extLst>
          </p:cNvPr>
          <p:cNvSpPr>
            <a:spLocks noGrp="1"/>
          </p:cNvSpPr>
          <p:nvPr>
            <p:ph type="body" sz="quarter" idx="31" hasCustomPrompt="1"/>
          </p:nvPr>
        </p:nvSpPr>
        <p:spPr>
          <a:xfrm>
            <a:off x="0" y="233915"/>
            <a:ext cx="2311265"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HZW2004</a:t>
            </a:r>
          </a:p>
        </p:txBody>
      </p:sp>
      <p:sp>
        <p:nvSpPr>
          <p:cNvPr id="6" name="Textplatzhalter 17">
            <a:extLst>
              <a:ext uri="{FF2B5EF4-FFF2-40B4-BE49-F238E27FC236}">
                <a16:creationId xmlns:a16="http://schemas.microsoft.com/office/drawing/2014/main" id="{8422BE13-332B-A84F-9772-06DC41A30622}"/>
              </a:ext>
            </a:extLst>
          </p:cNvPr>
          <p:cNvSpPr>
            <a:spLocks noGrp="1"/>
          </p:cNvSpPr>
          <p:nvPr>
            <p:ph type="body" sz="quarter" idx="19" hasCustomPrompt="1"/>
          </p:nvPr>
        </p:nvSpPr>
        <p:spPr>
          <a:xfrm>
            <a:off x="370994" y="8399852"/>
            <a:ext cx="6831493" cy="1778046"/>
          </a:xfrm>
          <a:prstGeom prst="rect">
            <a:avLst/>
          </a:prstGeom>
        </p:spPr>
        <p:txBody>
          <a:bodyPr vert="horz" lIns="0" tIns="0" bIns="0"/>
          <a:lstStyle>
            <a:lvl1pPr marL="0" indent="0">
              <a:lnSpc>
                <a:spcPts val="600"/>
              </a:lnSpc>
              <a:spcBef>
                <a:spcPts val="0"/>
              </a:spcBef>
              <a:buNone/>
              <a:defRPr sz="500" baseline="0">
                <a:solidFill>
                  <a:srgbClr val="6F6F6F"/>
                </a:solidFill>
                <a:latin typeface="Arial Narrow" panose="020B0606020202030204" pitchFamily="34" charset="0"/>
                <a:cs typeface="Arial" panose="020B0604020202020204" pitchFamily="34" charset="0"/>
              </a:defRPr>
            </a:lvl1pPr>
          </a:lstStyle>
          <a:p>
            <a:pPr lvl="0"/>
            <a:r>
              <a:rPr lang="de-DE" dirty="0"/>
              <a:t>Platz für Fußnoten-Texte für die technischen Daten in der Tabelle</a:t>
            </a:r>
          </a:p>
        </p:txBody>
      </p:sp>
      <p:sp>
        <p:nvSpPr>
          <p:cNvPr id="38" name="Textplatzhalter 51">
            <a:extLst>
              <a:ext uri="{FF2B5EF4-FFF2-40B4-BE49-F238E27FC236}">
                <a16:creationId xmlns:a16="http://schemas.microsoft.com/office/drawing/2014/main" id="{B3B5F1F9-8F7A-EE43-B20A-2AAA912D785F}"/>
              </a:ext>
            </a:extLst>
          </p:cNvPr>
          <p:cNvSpPr>
            <a:spLocks noGrp="1"/>
          </p:cNvSpPr>
          <p:nvPr>
            <p:ph type="body" sz="quarter" idx="32" hasCustomPrompt="1"/>
          </p:nvPr>
        </p:nvSpPr>
        <p:spPr>
          <a:xfrm>
            <a:off x="1898757" y="364506"/>
            <a:ext cx="246221" cy="286825"/>
          </a:xfrm>
          <a:prstGeom prst="rect">
            <a:avLst/>
          </a:prstGeom>
          <a:noFill/>
        </p:spPr>
        <p:txBody>
          <a:bodyPr vert="vert270" wrap="square" lIns="0" tIns="0" rIns="0" bIns="0" anchor="ctr" anchorCtr="0">
            <a:spAutoFit/>
          </a:bodyPr>
          <a:lstStyle>
            <a:lvl1pPr marL="0" indent="0">
              <a:lnSpc>
                <a:spcPct val="100000"/>
              </a:lnSpc>
              <a:spcBef>
                <a:spcPts val="0"/>
              </a:spcBef>
              <a:spcAft>
                <a:spcPts val="0"/>
              </a:spcAft>
              <a:buNone/>
              <a:tabLst/>
              <a:defRPr sz="800" b="0" i="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SERIE</a:t>
            </a:r>
          </a:p>
        </p:txBody>
      </p:sp>
      <p:sp>
        <p:nvSpPr>
          <p:cNvPr id="7" name="Textplatzhalter 30">
            <a:extLst>
              <a:ext uri="{FF2B5EF4-FFF2-40B4-BE49-F238E27FC236}">
                <a16:creationId xmlns:a16="http://schemas.microsoft.com/office/drawing/2014/main" id="{8855B874-7782-A444-A8E9-6575B47160E7}"/>
              </a:ext>
            </a:extLst>
          </p:cNvPr>
          <p:cNvSpPr>
            <a:spLocks noGrp="1"/>
          </p:cNvSpPr>
          <p:nvPr>
            <p:ph type="body" sz="quarter" idx="18" hasCustomPrompt="1"/>
          </p:nvPr>
        </p:nvSpPr>
        <p:spPr>
          <a:xfrm>
            <a:off x="370995" y="10254848"/>
            <a:ext cx="4866616" cy="94065"/>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pPr lvl="0"/>
            <a:r>
              <a:rPr lang="de-DE" dirty="0"/>
              <a:t>Technische Änderungen vorbehalten. Gewicht und Abmessungen sind ungefähre Angaben. Stand: 08 / 2020</a:t>
            </a:r>
          </a:p>
        </p:txBody>
      </p:sp>
    </p:spTree>
  </p:cSld>
  <p:clrMapOvr>
    <a:masterClrMapping/>
  </p:clrMapOvr>
  <p:extLst>
    <p:ext uri="{DCECCB84-F9BA-43D5-87BE-67443E8EF086}">
      <p15:sldGuideLst xmlns:p15="http://schemas.microsoft.com/office/powerpoint/2012/main">
        <p15:guide id="1" pos="227" userDrawn="1">
          <p15:clr>
            <a:srgbClr val="FBAE40"/>
          </p15:clr>
        </p15:guide>
        <p15:guide id="2" pos="4537" userDrawn="1">
          <p15:clr>
            <a:srgbClr val="FBAE40"/>
          </p15:clr>
        </p15:guide>
        <p15:guide id="3" orient="horz" pos="6519" userDrawn="1">
          <p15:clr>
            <a:srgbClr val="FBAE40"/>
          </p15:clr>
        </p15:guide>
        <p15:guide id="4" orient="horz" pos="21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3" r:id="rId2"/>
  </p:sldLayoutIdLst>
  <p:txStyles>
    <p:titleStyle>
      <a:lvl1pPr algn="ctr" defTabSz="521437" rtl="0" eaLnBrk="1" latinLnBrk="0" hangingPunct="1">
        <a:spcBef>
          <a:spcPct val="0"/>
        </a:spcBef>
        <a:buNone/>
        <a:defRPr sz="5000" kern="1200">
          <a:solidFill>
            <a:schemeClr val="tx1"/>
          </a:solidFill>
          <a:latin typeface="+mj-lt"/>
          <a:ea typeface="+mj-ea"/>
          <a:cs typeface="+mj-cs"/>
        </a:defRPr>
      </a:lvl1pPr>
    </p:titleStyle>
    <p:body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emf"/><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fik 11">
            <a:extLst>
              <a:ext uri="{FF2B5EF4-FFF2-40B4-BE49-F238E27FC236}">
                <a16:creationId xmlns:a16="http://schemas.microsoft.com/office/drawing/2014/main" id="{0C2A9AC1-D100-42CE-BF03-0D3CECAF4E67}"/>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5135599" y="2400056"/>
            <a:ext cx="2053601" cy="1369780"/>
          </a:xfrm>
          <a:prstGeom prst="rect">
            <a:avLst/>
          </a:prstGeom>
        </p:spPr>
      </p:pic>
      <p:pic>
        <p:nvPicPr>
          <p:cNvPr id="10" name="Grafik 9">
            <a:extLst>
              <a:ext uri="{FF2B5EF4-FFF2-40B4-BE49-F238E27FC236}">
                <a16:creationId xmlns:a16="http://schemas.microsoft.com/office/drawing/2014/main" id="{6B31EC6D-94D0-4E92-BD94-2ABD597F21AF}"/>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7444" t="5505" r="6091" b="6435"/>
          <a:stretch/>
        </p:blipFill>
        <p:spPr>
          <a:xfrm>
            <a:off x="5141648" y="3893640"/>
            <a:ext cx="2047552" cy="1351897"/>
          </a:xfrm>
          <a:prstGeom prst="rect">
            <a:avLst/>
          </a:prstGeom>
        </p:spPr>
      </p:pic>
      <p:pic>
        <p:nvPicPr>
          <p:cNvPr id="7" name="Grafik 6">
            <a:extLst>
              <a:ext uri="{FF2B5EF4-FFF2-40B4-BE49-F238E27FC236}">
                <a16:creationId xmlns:a16="http://schemas.microsoft.com/office/drawing/2014/main" id="{C4563F77-D624-42E4-8D03-2005F39BD2D9}"/>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372482" y="935023"/>
            <a:ext cx="1362555" cy="1317835"/>
          </a:xfrm>
          <a:prstGeom prst="rect">
            <a:avLst/>
          </a:prstGeom>
        </p:spPr>
      </p:pic>
      <p:pic>
        <p:nvPicPr>
          <p:cNvPr id="4" name="Grafik 3">
            <a:extLst>
              <a:ext uri="{FF2B5EF4-FFF2-40B4-BE49-F238E27FC236}">
                <a16:creationId xmlns:a16="http://schemas.microsoft.com/office/drawing/2014/main" id="{4CB872D4-F137-46B9-9299-8CDEBCB60A7E}"/>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rot="5400000">
            <a:off x="1444461" y="1540714"/>
            <a:ext cx="2818058" cy="1989218"/>
          </a:xfrm>
          <a:prstGeom prst="rect">
            <a:avLst/>
          </a:prstGeom>
        </p:spPr>
      </p:pic>
      <p:sp>
        <p:nvSpPr>
          <p:cNvPr id="32" name="Textplatzhalter 30">
            <a:extLst>
              <a:ext uri="{FF2B5EF4-FFF2-40B4-BE49-F238E27FC236}">
                <a16:creationId xmlns:a16="http://schemas.microsoft.com/office/drawing/2014/main" id="{231D409F-19E0-864F-966A-7690535BB215}"/>
              </a:ext>
            </a:extLst>
          </p:cNvPr>
          <p:cNvSpPr txBox="1">
            <a:spLocks/>
          </p:cNvSpPr>
          <p:nvPr/>
        </p:nvSpPr>
        <p:spPr>
          <a:xfrm>
            <a:off x="359926" y="6608503"/>
            <a:ext cx="1832716" cy="453122"/>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tabLst>
                <a:tab pos="266700" algn="l"/>
              </a:tabLst>
            </a:pPr>
            <a:r>
              <a:rPr lang="fr-FR" sz="700">
                <a:latin typeface="Arial" panose="020B0604020202020204" pitchFamily="34" charset="0"/>
                <a:cs typeface="Arial" panose="020B0604020202020204" pitchFamily="34" charset="0"/>
              </a:rPr>
              <a:t>S-S24E </a:t>
            </a:r>
          </a:p>
          <a:p>
            <a:r>
              <a:rPr lang="fr-FR" sz="700">
                <a:latin typeface="Arial" panose="020B0604020202020204" pitchFamily="34" charset="0"/>
                <a:cs typeface="Arial" panose="020B0604020202020204" pitchFamily="34" charset="0"/>
              </a:rPr>
              <a:t>EAN 5025232921010 </a:t>
            </a:r>
          </a:p>
        </p:txBody>
      </p:sp>
      <p:sp>
        <p:nvSpPr>
          <p:cNvPr id="37" name="Textplatzhalter 51">
            <a:extLst>
              <a:ext uri="{FF2B5EF4-FFF2-40B4-BE49-F238E27FC236}">
                <a16:creationId xmlns:a16="http://schemas.microsoft.com/office/drawing/2014/main" id="{5C60A7D1-CC73-D64F-AC21-A70435DAE221}"/>
              </a:ext>
            </a:extLst>
          </p:cNvPr>
          <p:cNvSpPr txBox="1">
            <a:spLocks/>
          </p:cNvSpPr>
          <p:nvPr/>
        </p:nvSpPr>
        <p:spPr>
          <a:xfrm>
            <a:off x="177579" y="4141264"/>
            <a:ext cx="3213321" cy="1091032"/>
          </a:xfrm>
          <a:prstGeom prst="rect">
            <a:avLst/>
          </a:prstGeom>
          <a:solidFill>
            <a:srgbClr val="000000">
              <a:alpha val="20000"/>
            </a:srgbClr>
          </a:solidFill>
        </p:spPr>
        <p:txBody>
          <a:bodyPr vert="horz" wrap="square" lIns="144000" tIns="144000" rIns="180000" bIns="144000">
            <a:spAutoFit/>
          </a:bodyPr>
          <a:lstStyle>
            <a:lvl1pPr marL="0" indent="0" algn="l" defTabSz="521437" rtl="0" eaLnBrk="1" latinLnBrk="0" hangingPunct="1">
              <a:lnSpc>
                <a:spcPct val="100000"/>
              </a:lnSpc>
              <a:spcBef>
                <a:spcPts val="0"/>
              </a:spcBef>
              <a:spcAft>
                <a:spcPts val="0"/>
              </a:spcAft>
              <a:buFont typeface="Arial"/>
              <a:buNone/>
              <a:tabLst/>
              <a:defRPr sz="260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latin typeface="Arial" panose="020B0604020202020204" pitchFamily="34" charset="0"/>
                <a:cs typeface="Arial" panose="020B0604020202020204" pitchFamily="34" charset="0"/>
              </a:rPr>
              <a:t>Objectif grand angle compact</a:t>
            </a:r>
          </a:p>
        </p:txBody>
      </p:sp>
      <p:sp>
        <p:nvSpPr>
          <p:cNvPr id="43" name="Textplatzhalter 30">
            <a:extLst>
              <a:ext uri="{FF2B5EF4-FFF2-40B4-BE49-F238E27FC236}">
                <a16:creationId xmlns:a16="http://schemas.microsoft.com/office/drawing/2014/main" id="{CD629714-1D10-C24D-B2F8-D8E4D9352FBC}"/>
              </a:ext>
            </a:extLst>
          </p:cNvPr>
          <p:cNvSpPr txBox="1">
            <a:spLocks/>
          </p:cNvSpPr>
          <p:nvPr/>
        </p:nvSpPr>
        <p:spPr>
          <a:xfrm>
            <a:off x="359927" y="6218212"/>
            <a:ext cx="1723496" cy="355185"/>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Arial" panose="020B0604020202020204" pitchFamily="34" charset="0"/>
                <a:ea typeface="+mn-ea"/>
                <a:cs typeface="Arial" panose="020B0604020202020204" pitchFamily="34"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t>Lumix S à focale fixe</a:t>
            </a:r>
          </a:p>
          <a:p>
            <a:r>
              <a:rPr lang="fr-FR"/>
              <a:t>24mm/ F1.8</a:t>
            </a:r>
          </a:p>
        </p:txBody>
      </p:sp>
      <p:sp>
        <p:nvSpPr>
          <p:cNvPr id="56" name="Textplatzhalter 4">
            <a:extLst>
              <a:ext uri="{FF2B5EF4-FFF2-40B4-BE49-F238E27FC236}">
                <a16:creationId xmlns:a16="http://schemas.microsoft.com/office/drawing/2014/main" id="{483C2A11-9510-CB41-8FAB-090618FC8A31}"/>
              </a:ext>
            </a:extLst>
          </p:cNvPr>
          <p:cNvSpPr txBox="1">
            <a:spLocks/>
          </p:cNvSpPr>
          <p:nvPr/>
        </p:nvSpPr>
        <p:spPr>
          <a:xfrm>
            <a:off x="0" y="5480651"/>
            <a:ext cx="1520984" cy="534368"/>
          </a:xfrm>
          <a:prstGeom prst="rect">
            <a:avLst/>
          </a:prstGeom>
          <a:solidFill>
            <a:schemeClr val="tx1"/>
          </a:solidFill>
        </p:spPr>
        <p:txBody>
          <a:bodyPr vert="horz" wrap="none" lIns="324000" tIns="36000" rIns="251999" bIns="36000">
            <a:spAutoFit/>
          </a:bodyPr>
          <a:lstStyle>
            <a:lvl1pPr marL="0" indent="0" algn="l" defTabSz="521437" rtl="0" eaLnBrk="1" latinLnBrk="0" hangingPunct="1">
              <a:lnSpc>
                <a:spcPct val="100000"/>
              </a:lnSpc>
              <a:spcBef>
                <a:spcPts val="0"/>
              </a:spcBef>
              <a:spcAft>
                <a:spcPts val="0"/>
              </a:spcAft>
              <a:buFont typeface="Arial"/>
              <a:buNone/>
              <a:tabLst/>
              <a:defRPr sz="3000" kern="1200" spc="0" baseline="0">
                <a:solidFill>
                  <a:schemeClr val="bg1"/>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latin typeface="Arial" panose="020B0604020202020204" pitchFamily="34" charset="0"/>
                <a:cs typeface="Arial" panose="020B0604020202020204" pitchFamily="34" charset="0"/>
              </a:rPr>
              <a:t>S24E</a:t>
            </a:r>
          </a:p>
        </p:txBody>
      </p:sp>
      <p:sp>
        <p:nvSpPr>
          <p:cNvPr id="58" name="Oval 70">
            <a:extLst>
              <a:ext uri="{FF2B5EF4-FFF2-40B4-BE49-F238E27FC236}">
                <a16:creationId xmlns:a16="http://schemas.microsoft.com/office/drawing/2014/main" id="{65104C0D-8CB0-A344-AB9C-E6A4671D5ACA}"/>
              </a:ext>
            </a:extLst>
          </p:cNvPr>
          <p:cNvSpPr/>
          <p:nvPr/>
        </p:nvSpPr>
        <p:spPr>
          <a:xfrm>
            <a:off x="2056533" y="6668123"/>
            <a:ext cx="108467" cy="108467"/>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73" name="Rechteck 72">
            <a:extLst>
              <a:ext uri="{FF2B5EF4-FFF2-40B4-BE49-F238E27FC236}">
                <a16:creationId xmlns:a16="http://schemas.microsoft.com/office/drawing/2014/main" id="{283CA892-D879-FB4D-ABBB-D1A0581FFD02}"/>
              </a:ext>
            </a:extLst>
          </p:cNvPr>
          <p:cNvSpPr/>
          <p:nvPr/>
        </p:nvSpPr>
        <p:spPr>
          <a:xfrm>
            <a:off x="0" y="4140215"/>
            <a:ext cx="180000" cy="1090800"/>
          </a:xfrm>
          <a:prstGeom prst="rect">
            <a:avLst/>
          </a:prstGeom>
          <a:solidFill>
            <a:srgbClr val="A5003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noFill/>
              <a:latin typeface="Arial" panose="020B0604020202020204" pitchFamily="34" charset="0"/>
              <a:cs typeface="Arial" panose="020B0604020202020204" pitchFamily="34" charset="0"/>
            </a:endParaRPr>
          </a:p>
        </p:txBody>
      </p:sp>
      <p:sp>
        <p:nvSpPr>
          <p:cNvPr id="77" name="Textplatzhalter 30">
            <a:extLst>
              <a:ext uri="{FF2B5EF4-FFF2-40B4-BE49-F238E27FC236}">
                <a16:creationId xmlns:a16="http://schemas.microsoft.com/office/drawing/2014/main" id="{5DED6123-5A45-B644-B56F-ABF1D25A7617}"/>
              </a:ext>
            </a:extLst>
          </p:cNvPr>
          <p:cNvSpPr txBox="1">
            <a:spLocks/>
          </p:cNvSpPr>
          <p:nvPr/>
        </p:nvSpPr>
        <p:spPr>
          <a:xfrm>
            <a:off x="359926" y="8958648"/>
            <a:ext cx="1832716" cy="453122"/>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endParaRPr lang="en-US" sz="750" dirty="0">
              <a:latin typeface="Arial" panose="020B0604020202020204" pitchFamily="34" charset="0"/>
              <a:cs typeface="Arial" panose="020B0604020202020204" pitchFamily="34" charset="0"/>
            </a:endParaRPr>
          </a:p>
        </p:txBody>
      </p:sp>
      <p:pic>
        <p:nvPicPr>
          <p:cNvPr id="82" name="Picture 70">
            <a:extLst>
              <a:ext uri="{FF2B5EF4-FFF2-40B4-BE49-F238E27FC236}">
                <a16:creationId xmlns:a16="http://schemas.microsoft.com/office/drawing/2014/main" id="{7F8B356B-A6B7-324C-A4B5-22BA250C8829}"/>
              </a:ext>
            </a:extLst>
          </p:cNvPr>
          <p:cNvPicPr>
            <a:picLocks noChangeAspect="1" noChangeArrowheads="1"/>
          </p:cNvPicPr>
          <p:nvPr/>
        </p:nvPicPr>
        <p:blipFill>
          <a:blip r:embed="rId6"/>
          <a:srcRect/>
          <a:stretch/>
        </p:blipFill>
        <p:spPr bwMode="auto">
          <a:xfrm>
            <a:off x="6735037" y="9098156"/>
            <a:ext cx="378952" cy="313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 name="Grafik 83">
            <a:extLst>
              <a:ext uri="{FF2B5EF4-FFF2-40B4-BE49-F238E27FC236}">
                <a16:creationId xmlns:a16="http://schemas.microsoft.com/office/drawing/2014/main" id="{9F2EE422-9B8A-E945-82E6-E56DF016D165}"/>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358858" y="9735103"/>
            <a:ext cx="1567850" cy="305598"/>
          </a:xfrm>
          <a:prstGeom prst="rect">
            <a:avLst/>
          </a:prstGeom>
        </p:spPr>
      </p:pic>
      <p:pic>
        <p:nvPicPr>
          <p:cNvPr id="89" name="Grafik 88">
            <a:extLst>
              <a:ext uri="{FF2B5EF4-FFF2-40B4-BE49-F238E27FC236}">
                <a16:creationId xmlns:a16="http://schemas.microsoft.com/office/drawing/2014/main" id="{3FEEF81A-C9DB-DF42-84A5-A4CA6AA6B43D}"/>
              </a:ext>
            </a:extLst>
          </p:cNvPr>
          <p:cNvPicPr>
            <a:picLocks noChangeAspect="1"/>
          </p:cNvPicPr>
          <p:nvPr/>
        </p:nvPicPr>
        <p:blipFill>
          <a:blip r:embed="rId8" cstate="print">
            <a:extLst>
              <a:ext uri="{28A0092B-C50C-407E-A947-70E740481C1C}">
                <a14:useLocalDpi xmlns:a14="http://schemas.microsoft.com/office/drawing/2010/main"/>
              </a:ext>
            </a:extLst>
          </a:blip>
          <a:srcRect/>
          <a:stretch/>
        </p:blipFill>
        <p:spPr>
          <a:xfrm>
            <a:off x="5370210" y="9098156"/>
            <a:ext cx="1001937" cy="313614"/>
          </a:xfrm>
          <a:prstGeom prst="rect">
            <a:avLst/>
          </a:prstGeom>
        </p:spPr>
      </p:pic>
      <p:sp>
        <p:nvSpPr>
          <p:cNvPr id="28" name="Textplatzhalter 2">
            <a:extLst>
              <a:ext uri="{FF2B5EF4-FFF2-40B4-BE49-F238E27FC236}">
                <a16:creationId xmlns:a16="http://schemas.microsoft.com/office/drawing/2014/main" id="{72FB6834-E4A4-0245-AEC2-FBF7233BD4BB}"/>
              </a:ext>
            </a:extLst>
          </p:cNvPr>
          <p:cNvSpPr txBox="1">
            <a:spLocks/>
          </p:cNvSpPr>
          <p:nvPr/>
        </p:nvSpPr>
        <p:spPr>
          <a:xfrm>
            <a:off x="2468880" y="5461329"/>
            <a:ext cx="4734192" cy="1486522"/>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lnSpc>
                <a:spcPts val="1400"/>
              </a:lnSpc>
            </a:pPr>
            <a:r>
              <a:rPr lang="fr-FR" sz="750">
                <a:latin typeface="Arial" panose="020B0604020202020204" pitchFamily="34" charset="0"/>
                <a:cs typeface="Arial" panose="020B0604020202020204" pitchFamily="34" charset="0"/>
              </a:rPr>
              <a:t>Le LUMIX S 24mm F1.8 qui dispose d’une focale fixe grand angle parfaite est un objectif idéal pour les paysages, l’architecture et les prises de vue en intérieur. Il se caractéristique par une qualité d’image remarquable. Ses neuf lamelles circulaires garantissent un bokeh particulièrement attrayant. Ses dimensions compactes et son poids léger permettent, en outre, de le transporter facilement. Il se distingue de plus par son boîtier résistant à la poussière et aux éclaboussures, et s’utilise dans les conditions les plus extrêmes jusqu’à -10 °C. Appartenant à la série d’objectifs F1.8, il présente la même taille, un positionnement identique des éléments de commande et le même diamètre de filtre de 67 mm qui garantissent une utilisation intuitive et similaire. Enfin, il fournit des vidéos de grande qualité, en réduisant le focus breathing.</a:t>
            </a:r>
          </a:p>
        </p:txBody>
      </p:sp>
      <p:sp>
        <p:nvSpPr>
          <p:cNvPr id="33" name="Textplatzhalter 2">
            <a:extLst>
              <a:ext uri="{FF2B5EF4-FFF2-40B4-BE49-F238E27FC236}">
                <a16:creationId xmlns:a16="http://schemas.microsoft.com/office/drawing/2014/main" id="{52963904-2A25-914A-961D-17CA82B07731}"/>
              </a:ext>
            </a:extLst>
          </p:cNvPr>
          <p:cNvSpPr>
            <a:spLocks noGrp="1"/>
          </p:cNvSpPr>
          <p:nvPr>
            <p:ph type="body" sz="quarter" idx="25"/>
          </p:nvPr>
        </p:nvSpPr>
        <p:spPr>
          <a:xfrm>
            <a:off x="2468592" y="6987140"/>
            <a:ext cx="4734192" cy="1792685"/>
          </a:xfrm>
        </p:spPr>
        <p:txBody>
          <a:bodyPr/>
          <a:lstStyle/>
          <a:p>
            <a:pPr>
              <a:lnSpc>
                <a:spcPts val="1900"/>
              </a:lnSpc>
            </a:pPr>
            <a:r>
              <a:rPr lang="fr-FR" sz="750" b="1"/>
              <a:t>Perspective grand angle – </a:t>
            </a:r>
            <a:r>
              <a:rPr lang="fr-FR" sz="750"/>
              <a:t>prises de vue impressionnantes pour les paysages et l’architecture</a:t>
            </a:r>
          </a:p>
          <a:p>
            <a:pPr>
              <a:lnSpc>
                <a:spcPts val="1900"/>
              </a:lnSpc>
            </a:pPr>
            <a:r>
              <a:rPr lang="fr-FR" sz="750" b="1"/>
              <a:t>Robustesse – </a:t>
            </a:r>
            <a:r>
              <a:rPr lang="fr-FR" sz="750"/>
              <a:t>résistant à la poussière, aux éclaboussures et au froid </a:t>
            </a:r>
          </a:p>
          <a:p>
            <a:pPr>
              <a:lnSpc>
                <a:spcPts val="1900"/>
              </a:lnSpc>
            </a:pPr>
            <a:r>
              <a:rPr lang="fr-FR" sz="750" b="1"/>
              <a:t>Compact et léger – </a:t>
            </a:r>
            <a:r>
              <a:rPr lang="fr-FR" sz="750"/>
              <a:t>– seulement 8,2 cm de long et 300 g</a:t>
            </a:r>
          </a:p>
          <a:p>
            <a:pPr>
              <a:lnSpc>
                <a:spcPts val="1900"/>
              </a:lnSpc>
            </a:pPr>
            <a:r>
              <a:rPr lang="fr-FR" sz="750" b="1"/>
              <a:t>Focale fixe idéale – </a:t>
            </a:r>
            <a:r>
              <a:rPr lang="fr-FR" sz="750"/>
              <a:t>grande résolution pour le premier-plan net et bokeh attrayant pour l’arrière-plan flou</a:t>
            </a:r>
          </a:p>
          <a:p>
            <a:pPr>
              <a:lnSpc>
                <a:spcPts val="1900"/>
              </a:lnSpc>
            </a:pPr>
            <a:r>
              <a:rPr lang="fr-FR" sz="750" b="1"/>
              <a:t>Enregistrements vidéo haut de gamme – </a:t>
            </a:r>
            <a:r>
              <a:rPr lang="fr-FR" sz="750"/>
              <a:t>autofocus silencieux et réduction du focus breathing</a:t>
            </a:r>
          </a:p>
          <a:p>
            <a:pPr>
              <a:lnSpc>
                <a:spcPts val="1900"/>
              </a:lnSpc>
            </a:pPr>
            <a:r>
              <a:rPr lang="fr-FR" sz="750" b="1"/>
              <a:t>Série d'objectifs de 1.8 </a:t>
            </a:r>
            <a:r>
              <a:rPr lang="fr-FR" sz="750"/>
              <a:t>- manipulation unifiée, même taille de filtre, ajustement aisé des accessoires et gimbal</a:t>
            </a:r>
          </a:p>
          <a:p>
            <a:pPr>
              <a:lnSpc>
                <a:spcPts val="1900"/>
              </a:lnSpc>
            </a:pPr>
            <a:endParaRPr lang="de-DE" sz="750" dirty="0"/>
          </a:p>
        </p:txBody>
      </p:sp>
      <p:sp>
        <p:nvSpPr>
          <p:cNvPr id="5" name="Rechteck 4">
            <a:extLst>
              <a:ext uri="{FF2B5EF4-FFF2-40B4-BE49-F238E27FC236}">
                <a16:creationId xmlns:a16="http://schemas.microsoft.com/office/drawing/2014/main" id="{419DCC3D-D745-4FC9-B513-B863096772B8}"/>
              </a:ext>
            </a:extLst>
          </p:cNvPr>
          <p:cNvSpPr/>
          <p:nvPr/>
        </p:nvSpPr>
        <p:spPr>
          <a:xfrm>
            <a:off x="5135599" y="912340"/>
            <a:ext cx="2053601" cy="1351897"/>
          </a:xfrm>
          <a:prstGeom prst="rect">
            <a:avLst/>
          </a:prstGeom>
          <a:noFill/>
          <a:ln w="952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BB1052F2-A464-4E53-B692-53B1EA2846D7}"/>
              </a:ext>
            </a:extLst>
          </p:cNvPr>
          <p:cNvSpPr/>
          <p:nvPr/>
        </p:nvSpPr>
        <p:spPr>
          <a:xfrm>
            <a:off x="5141648" y="2402990"/>
            <a:ext cx="2053601" cy="1351897"/>
          </a:xfrm>
          <a:prstGeom prst="rect">
            <a:avLst/>
          </a:prstGeom>
          <a:noFill/>
          <a:ln w="952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086FA459-7B4C-4411-9BE0-3E57867845B6}"/>
              </a:ext>
            </a:extLst>
          </p:cNvPr>
          <p:cNvSpPr/>
          <p:nvPr/>
        </p:nvSpPr>
        <p:spPr>
          <a:xfrm>
            <a:off x="5135599" y="3897213"/>
            <a:ext cx="2053601" cy="1351897"/>
          </a:xfrm>
          <a:prstGeom prst="rect">
            <a:avLst/>
          </a:prstGeom>
          <a:noFill/>
          <a:ln w="952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54491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EABEA424-721E-6745-AAC8-A0FD3123CBDE}"/>
              </a:ext>
            </a:extLst>
          </p:cNvPr>
          <p:cNvSpPr>
            <a:spLocks noGrp="1"/>
          </p:cNvSpPr>
          <p:nvPr>
            <p:ph type="body" sz="quarter" idx="18"/>
          </p:nvPr>
        </p:nvSpPr>
        <p:spPr>
          <a:xfrm>
            <a:off x="370995" y="10152256"/>
            <a:ext cx="4866616" cy="196657"/>
          </a:xfrm>
        </p:spPr>
        <p:txBody>
          <a:bodyPr/>
          <a:lstStyle/>
          <a:p>
            <a:r>
              <a:rPr lang="fr-FR">
                <a:latin typeface="Arial" panose="020B0604020202020204" pitchFamily="34" charset="0"/>
                <a:cs typeface="Arial" panose="020B0604020202020204" pitchFamily="34" charset="0"/>
              </a:rPr>
              <a:t>Plus d’infos sur : www.panasonic.CH</a:t>
            </a:r>
          </a:p>
          <a:p>
            <a:r>
              <a:rPr lang="fr-FR">
                <a:latin typeface="Arial" panose="020B0604020202020204" pitchFamily="34" charset="0"/>
                <a:cs typeface="Arial" panose="020B0604020202020204" pitchFamily="34" charset="0"/>
              </a:rPr>
              <a:t>Sous réserve de modifications techniques. Les valeurs indiquées pour le poids et les dimensions sont approximatives. Mise à jour : </a:t>
            </a:r>
            <a:r>
              <a:rPr lang="fr-FR"/>
              <a:t>08</a:t>
            </a:r>
            <a:r>
              <a:rPr lang="fr-FR">
                <a:latin typeface="Arial" panose="020B0604020202020204" pitchFamily="34" charset="0"/>
                <a:cs typeface="Arial" panose="020B0604020202020204" pitchFamily="34" charset="0"/>
              </a:rPr>
              <a:t> / 2021</a:t>
            </a:r>
          </a:p>
        </p:txBody>
      </p:sp>
      <p:graphicFrame>
        <p:nvGraphicFramePr>
          <p:cNvPr id="7" name="Tabelle 6">
            <a:extLst>
              <a:ext uri="{FF2B5EF4-FFF2-40B4-BE49-F238E27FC236}">
                <a16:creationId xmlns:a16="http://schemas.microsoft.com/office/drawing/2014/main" id="{15BF9894-FC9C-DD48-9AD9-F8E4921DACDD}"/>
              </a:ext>
            </a:extLst>
          </p:cNvPr>
          <p:cNvGraphicFramePr>
            <a:graphicFrameLocks noGrp="1"/>
          </p:cNvGraphicFramePr>
          <p:nvPr>
            <p:extLst>
              <p:ext uri="{D42A27DB-BD31-4B8C-83A1-F6EECF244321}">
                <p14:modId xmlns:p14="http://schemas.microsoft.com/office/powerpoint/2010/main" val="3516174111"/>
              </p:ext>
            </p:extLst>
          </p:nvPr>
        </p:nvGraphicFramePr>
        <p:xfrm>
          <a:off x="157075" y="1343612"/>
          <a:ext cx="7148600" cy="2900144"/>
        </p:xfrm>
        <a:graphic>
          <a:graphicData uri="http://schemas.openxmlformats.org/drawingml/2006/table">
            <a:tbl>
              <a:tblPr/>
              <a:tblGrid>
                <a:gridCol w="2548958">
                  <a:extLst>
                    <a:ext uri="{9D8B030D-6E8A-4147-A177-3AD203B41FA5}">
                      <a16:colId xmlns:a16="http://schemas.microsoft.com/office/drawing/2014/main" val="4201268351"/>
                    </a:ext>
                  </a:extLst>
                </a:gridCol>
                <a:gridCol w="4599642">
                  <a:extLst>
                    <a:ext uri="{9D8B030D-6E8A-4147-A177-3AD203B41FA5}">
                      <a16:colId xmlns:a16="http://schemas.microsoft.com/office/drawing/2014/main" val="2741484666"/>
                    </a:ext>
                  </a:extLst>
                </a:gridCol>
              </a:tblGrid>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 CONNECTEUR</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solidFill>
                      <a:srgbClr val="FFFFFF"/>
                    </a:solidFill>
                  </a:tcPr>
                </a:tc>
                <a:tc>
                  <a:txBody>
                    <a:bodyPr/>
                    <a:lstStyle/>
                    <a:p>
                      <a:pPr algn="ctr" fontAlgn="ctr"/>
                      <a:r>
                        <a:rPr lang="fr-FR" sz="900" b="0" i="0" u="none" strike="noStrike">
                          <a:solidFill>
                            <a:schemeClr val="tx1"/>
                          </a:solidFill>
                          <a:latin typeface="Arial" panose="020B0604020202020204" pitchFamily="34" charset="0"/>
                          <a:cs typeface="Arial" panose="020B0604020202020204" pitchFamily="34" charset="0"/>
                        </a:rPr>
                        <a:t>L-Mount</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952726248"/>
                  </a:ext>
                </a:extLst>
              </a:tr>
              <a:tr h="186016">
                <a:tc>
                  <a:txBody>
                    <a:bodyPr/>
                    <a:lstStyle/>
                    <a:p>
                      <a:pPr algn="l" fontAlgn="ctr"/>
                      <a:r>
                        <a:rPr lang="fr-FR" sz="900" b="0" i="0" u="none" strike="noStrike">
                          <a:solidFill>
                            <a:schemeClr val="tx1"/>
                          </a:solidFill>
                          <a:highlight>
                            <a:srgbClr val="D1D4DB"/>
                          </a:highlight>
                          <a:latin typeface="Arial" panose="020B0604020202020204" pitchFamily="34" charset="0"/>
                          <a:cs typeface="Arial" panose="020B0604020202020204" pitchFamily="34" charset="0"/>
                        </a:rPr>
                        <a:t> FOCALE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a:solidFill>
                            <a:schemeClr val="tx1"/>
                          </a:solidFill>
                          <a:highlight>
                            <a:srgbClr val="D1D4DB"/>
                          </a:highlight>
                          <a:latin typeface="Arial" panose="020B0604020202020204" pitchFamily="34" charset="0"/>
                          <a:cs typeface="Arial" panose="020B0604020202020204" pitchFamily="34" charset="0"/>
                        </a:rPr>
                        <a:t>24 mm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3929908119"/>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 OUVERTURE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fr-FR" sz="900" b="0" i="0" u="none" strike="noStrike">
                          <a:solidFill>
                            <a:schemeClr val="tx1"/>
                          </a:solidFill>
                          <a:latin typeface="Arial" panose="020B0604020202020204" pitchFamily="34" charset="0"/>
                          <a:cs typeface="Arial" panose="020B0604020202020204" pitchFamily="34" charset="0"/>
                        </a:rPr>
                        <a:t>F1.8</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1411333"/>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 OUVERTURE MINIMALE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a:solidFill>
                            <a:schemeClr val="tx1"/>
                          </a:solidFill>
                          <a:latin typeface="Arial" panose="020B0604020202020204" pitchFamily="34" charset="0"/>
                          <a:cs typeface="Arial" panose="020B0604020202020204" pitchFamily="34" charset="0"/>
                        </a:rPr>
                        <a:t>F16</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1800055632"/>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 ANGLE DE VUE DIAGONAL</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ctr">
                        <a:spcAft>
                          <a:spcPts val="0"/>
                        </a:spcAft>
                      </a:pPr>
                      <a:r>
                        <a:rPr lang="fr-FR" sz="900">
                          <a:latin typeface="Arial" panose="020B0604020202020204" pitchFamily="34" charset="0"/>
                          <a:cs typeface="Arial" panose="020B0604020202020204" pitchFamily="34" charset="0"/>
                        </a:rPr>
                        <a:t>84°</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75429943"/>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 TYPE DE DIAPHRAGME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a:solidFill>
                            <a:schemeClr val="tx1"/>
                          </a:solidFill>
                          <a:latin typeface="Arial" panose="020B0604020202020204" pitchFamily="34" charset="0"/>
                          <a:cs typeface="Arial" panose="020B0604020202020204" pitchFamily="34" charset="0"/>
                        </a:rPr>
                        <a:t>9 lamelles/diaphragme à ouverture circulaire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3616426979"/>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 DISTANCE MINIMALE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ctr" fontAlgn="t"/>
                      <a:r>
                        <a:rPr lang="fr-FR" sz="900" b="0" i="0" u="none" strike="noStrike">
                          <a:solidFill>
                            <a:schemeClr val="tx1"/>
                          </a:solidFill>
                          <a:latin typeface="Arial" panose="020B0604020202020204" pitchFamily="34" charset="0"/>
                          <a:cs typeface="Arial" panose="020B0604020202020204" pitchFamily="34" charset="0"/>
                        </a:rPr>
                        <a:t>0,24 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86016937"/>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GROSSISSEMENT</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a:solidFill>
                            <a:schemeClr val="tx1"/>
                          </a:solidFill>
                          <a:latin typeface="Arial" panose="020B0604020202020204" pitchFamily="34" charset="0"/>
                          <a:cs typeface="Arial" panose="020B0604020202020204" pitchFamily="34" charset="0"/>
                        </a:rPr>
                        <a:t>Max. 0,15x</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713337133"/>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CONCEPTION DE L’OBJECTIF</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fr-FR" sz="900" b="0" i="0" u="none" strike="noStrike">
                          <a:solidFill>
                            <a:schemeClr val="tx1"/>
                          </a:solidFill>
                          <a:latin typeface="Arial" panose="020B0604020202020204" pitchFamily="34" charset="0"/>
                          <a:cs typeface="Arial" panose="020B0604020202020204" pitchFamily="34" charset="0"/>
                        </a:rPr>
                        <a:t>12 éléments en 11 groupes (3 lentilles asph., 1 lentille UED, 3 lentilles ED)</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2074896"/>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RÉSISTANT À LA POUSSIÈRE, AU FROID, AUX ÉCLABOUSSURES</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marL="0" marR="0" lvl="0" indent="0" algn="ctr" defTabSz="521437" rtl="0" eaLnBrk="1" fontAlgn="t" latinLnBrk="0" hangingPunct="1">
                        <a:lnSpc>
                          <a:spcPct val="100000"/>
                        </a:lnSpc>
                        <a:spcBef>
                          <a:spcPts val="0"/>
                        </a:spcBef>
                        <a:spcAft>
                          <a:spcPts val="0"/>
                        </a:spcAft>
                        <a:buClrTx/>
                        <a:buSzTx/>
                        <a:buFontTx/>
                        <a:buNone/>
                        <a:tabLst/>
                        <a:defRPr/>
                      </a:pPr>
                      <a:r>
                        <a:rPr lang="fr-FR" sz="900" b="0" i="0" u="none" strike="noStrike">
                          <a:solidFill>
                            <a:schemeClr val="tx1"/>
                          </a:solidFill>
                          <a:latin typeface="Arial" panose="020B0604020202020204" pitchFamily="34" charset="0"/>
                          <a:cs typeface="Arial" panose="020B0604020202020204" pitchFamily="34" charset="0"/>
                        </a:rPr>
                        <a:t>Oui / oui / oui (-10</a:t>
                      </a:r>
                      <a:r>
                        <a:rPr lang="fr-FR" sz="900">
                          <a:latin typeface="Arial" panose="020B0604020202020204" pitchFamily="34" charset="0"/>
                          <a:cs typeface="Arial" panose="020B0604020202020204" pitchFamily="34" charset="0"/>
                        </a:rPr>
                        <a:t> °C</a:t>
                      </a:r>
                      <a:r>
                        <a:rPr lang="fr-FR" sz="900" b="0" i="0" u="none" strike="noStrike">
                          <a:solidFill>
                            <a:schemeClr val="tx1"/>
                          </a:solidFill>
                          <a:latin typeface="Arial" panose="020B0604020202020204" pitchFamily="34" charset="0"/>
                          <a:cs typeface="Arial" panose="020B0604020202020204" pitchFamily="34" charset="0"/>
                        </a:rPr>
                        <a:t> à </a:t>
                      </a:r>
                      <a:r>
                        <a:rPr lang="fr-FR" sz="900">
                          <a:latin typeface="Arial" panose="020B0604020202020204" pitchFamily="34" charset="0"/>
                          <a:cs typeface="Arial" panose="020B0604020202020204" pitchFamily="34" charset="0"/>
                        </a:rPr>
                        <a:t>40 °C)</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837001353"/>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 DIAMÈTRE DU FILTRE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fr-FR" sz="900" b="0" i="0" u="none" strike="noStrike">
                          <a:solidFill>
                            <a:schemeClr val="tx1"/>
                          </a:solidFill>
                          <a:latin typeface="Arial" panose="020B0604020202020204" pitchFamily="34" charset="0"/>
                          <a:cs typeface="Arial" panose="020B0604020202020204" pitchFamily="34" charset="0"/>
                        </a:rPr>
                        <a:t>67 mm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67634145"/>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 DIMENSIONS</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a:solidFill>
                            <a:schemeClr val="tx1"/>
                          </a:solidFill>
                          <a:latin typeface="Arial" panose="020B0604020202020204" pitchFamily="34" charset="0"/>
                          <a:cs typeface="Arial" panose="020B0604020202020204" pitchFamily="34" charset="0"/>
                        </a:rPr>
                        <a:t>74 x 82 mm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2215258092"/>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 POIDS</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fr-FR" sz="900" b="0" i="0" u="none" strike="noStrike">
                          <a:solidFill>
                            <a:schemeClr val="tx1"/>
                          </a:solidFill>
                          <a:latin typeface="Arial" panose="020B0604020202020204" pitchFamily="34" charset="0"/>
                          <a:cs typeface="Arial" panose="020B0604020202020204" pitchFamily="34" charset="0"/>
                        </a:rPr>
                        <a:t>env. 310 g</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179405"/>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 POIDS/DIMENSIONS DE L’EMBALLAGE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a:solidFill>
                            <a:schemeClr val="tx1"/>
                          </a:solidFill>
                          <a:latin typeface="Arial" panose="020B0604020202020204" pitchFamily="34" charset="0"/>
                          <a:cs typeface="Arial" panose="020B0604020202020204" pitchFamily="34" charset="0"/>
                        </a:rPr>
                        <a:t>12 x 12 x 27 cm/ 780 g</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2985855868"/>
                  </a:ext>
                </a:extLst>
              </a:tr>
              <a:tr h="186016">
                <a:tc>
                  <a:txBody>
                    <a:bodyPr/>
                    <a:lstStyle/>
                    <a:p>
                      <a:pPr algn="l" fontAlgn="ctr"/>
                      <a:r>
                        <a:rPr lang="fr-FR" sz="900" b="0" i="0" u="none" strike="noStrike">
                          <a:solidFill>
                            <a:schemeClr val="tx1"/>
                          </a:solidFill>
                          <a:latin typeface="Arial" panose="020B0604020202020204" pitchFamily="34" charset="0"/>
                          <a:cs typeface="Arial" panose="020B0604020202020204" pitchFamily="34" charset="0"/>
                        </a:rPr>
                        <a:t> ACCESSOIRES STANDARD</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t"/>
                      <a:r>
                        <a:rPr lang="fr-FR" sz="900" b="0" i="0" u="none" strike="noStrike">
                          <a:solidFill>
                            <a:schemeClr val="tx1"/>
                          </a:solidFill>
                          <a:latin typeface="Arial" panose="020B0604020202020204" pitchFamily="34" charset="0"/>
                          <a:cs typeface="Arial" panose="020B0604020202020204" pitchFamily="34" charset="0"/>
                        </a:rPr>
                        <a:t>Cache avant, cache arrière, pare-soleil</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9305643"/>
                  </a:ext>
                </a:extLst>
              </a:tr>
            </a:tbl>
          </a:graphicData>
        </a:graphic>
      </p:graphicFrame>
      <p:sp>
        <p:nvSpPr>
          <p:cNvPr id="9" name="Textplatzhalter 4">
            <a:extLst>
              <a:ext uri="{FF2B5EF4-FFF2-40B4-BE49-F238E27FC236}">
                <a16:creationId xmlns:a16="http://schemas.microsoft.com/office/drawing/2014/main" id="{D6268531-50D3-4508-BDF3-C20EE05F4718}"/>
              </a:ext>
            </a:extLst>
          </p:cNvPr>
          <p:cNvSpPr txBox="1">
            <a:spLocks/>
          </p:cNvSpPr>
          <p:nvPr/>
        </p:nvSpPr>
        <p:spPr>
          <a:xfrm>
            <a:off x="0" y="233698"/>
            <a:ext cx="1905704" cy="534368"/>
          </a:xfrm>
          <a:prstGeom prst="rect">
            <a:avLst/>
          </a:prstGeom>
          <a:solidFill>
            <a:schemeClr val="tx1"/>
          </a:solidFill>
        </p:spPr>
        <p:txBody>
          <a:bodyPr vert="horz" wrap="none" lIns="324000" tIns="36000" rIns="251999" bIns="36000">
            <a:spAutoFit/>
          </a:bodyPr>
          <a:lstStyle>
            <a:lvl1pPr marL="0" indent="0" algn="l" defTabSz="521437" rtl="0" eaLnBrk="1" latinLnBrk="0" hangingPunct="1">
              <a:lnSpc>
                <a:spcPct val="100000"/>
              </a:lnSpc>
              <a:spcBef>
                <a:spcPts val="0"/>
              </a:spcBef>
              <a:spcAft>
                <a:spcPts val="0"/>
              </a:spcAft>
              <a:buFont typeface="Arial"/>
              <a:buNone/>
              <a:tabLst/>
              <a:defRPr sz="3000" kern="1200" spc="0" baseline="0">
                <a:solidFill>
                  <a:schemeClr val="bg1"/>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latin typeface="Arial" panose="020B0604020202020204" pitchFamily="34" charset="0"/>
                <a:cs typeface="Arial" panose="020B0604020202020204" pitchFamily="34" charset="0"/>
              </a:rPr>
              <a:t>S-S24E</a:t>
            </a:r>
          </a:p>
        </p:txBody>
      </p:sp>
    </p:spTree>
    <p:extLst>
      <p:ext uri="{BB962C8B-B14F-4D97-AF65-F5344CB8AC3E}">
        <p14:creationId xmlns:p14="http://schemas.microsoft.com/office/powerpoint/2010/main" val="13572281"/>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418</Words>
  <Application>Microsoft Office PowerPoint</Application>
  <PresentationFormat>Benutzerdefiniert</PresentationFormat>
  <Paragraphs>46</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Arial Narrow</vt:lpstr>
      <vt:lpstr>Calibri</vt:lpstr>
      <vt:lpstr>DINPro-CondMedium</vt:lpstr>
      <vt:lpstr>DINPro-CondRegular</vt:lpstr>
      <vt:lpstr>Office-Design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Lucas Schneider</dc:creator>
  <cp:lastModifiedBy>Apostroph Group</cp:lastModifiedBy>
  <cp:revision>340</cp:revision>
  <cp:lastPrinted>2020-09-14T08:19:21Z</cp:lastPrinted>
  <dcterms:created xsi:type="dcterms:W3CDTF">2015-12-10T14:19:34Z</dcterms:created>
  <dcterms:modified xsi:type="dcterms:W3CDTF">2021-08-30T07:25:08Z</dcterms:modified>
</cp:coreProperties>
</file>