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
  </p:notesMasterIdLst>
  <p:sldIdLst>
    <p:sldId id="283" r:id="rId2"/>
    <p:sldId id="282" r:id="rId3"/>
  </p:sldIdLst>
  <p:sldSz cx="7562850" cy="10688638"/>
  <p:notesSz cx="7099300" cy="10234613"/>
  <p:defaultTextStyle>
    <a:defPPr>
      <a:defRPr lang="de-DE"/>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9" pos="227" userDrawn="1">
          <p15:clr>
            <a:srgbClr val="A4A3A4"/>
          </p15:clr>
        </p15:guide>
        <p15:guide id="20" pos="4537" userDrawn="1">
          <p15:clr>
            <a:srgbClr val="A4A3A4"/>
          </p15:clr>
        </p15:guide>
        <p15:guide id="21" orient="horz" pos="6519" userDrawn="1">
          <p15:clr>
            <a:srgbClr val="A4A3A4"/>
          </p15:clr>
        </p15:guide>
        <p15:guide id="22" orient="horz" pos="21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D4DB"/>
    <a:srgbClr val="FF00FF"/>
    <a:srgbClr val="000000"/>
    <a:srgbClr val="6F6F6F"/>
    <a:srgbClr val="A50034"/>
    <a:srgbClr val="141414"/>
    <a:srgbClr val="6B8B8D"/>
    <a:srgbClr val="EBECF0"/>
    <a:srgbClr val="546979"/>
    <a:srgbClr val="5BF4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662" autoAdjust="0"/>
    <p:restoredTop sz="96312" autoAdjust="0"/>
  </p:normalViewPr>
  <p:slideViewPr>
    <p:cSldViewPr snapToGrid="0" snapToObjects="1" showGuides="1">
      <p:cViewPr>
        <p:scale>
          <a:sx n="100" d="100"/>
          <a:sy n="100" d="100"/>
        </p:scale>
        <p:origin x="3102" y="72"/>
      </p:cViewPr>
      <p:guideLst>
        <p:guide pos="227"/>
        <p:guide pos="4537"/>
        <p:guide orient="horz" pos="6519"/>
        <p:guide orient="horz" pos="214"/>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de-DE"/>
          </a:p>
        </p:txBody>
      </p:sp>
      <p:sp>
        <p:nvSpPr>
          <p:cNvPr id="3" name="Datumsplatzhalt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21DBEC5F-5116-44C1-A35C-1123DE7A92B1}" type="datetimeFigureOut">
              <a:rPr lang="de-DE" smtClean="0"/>
              <a:pPr/>
              <a:t>25.08.2021</a:t>
            </a:fld>
            <a:endParaRPr lang="de-DE"/>
          </a:p>
        </p:txBody>
      </p:sp>
      <p:sp>
        <p:nvSpPr>
          <p:cNvPr id="4" name="Folienbildplatzhalter 3"/>
          <p:cNvSpPr>
            <a:spLocks noGrp="1" noRot="1" noChangeAspect="1"/>
          </p:cNvSpPr>
          <p:nvPr>
            <p:ph type="sldImg" idx="2"/>
          </p:nvPr>
        </p:nvSpPr>
        <p:spPr>
          <a:xfrm>
            <a:off x="2192338" y="768350"/>
            <a:ext cx="2714625" cy="3836988"/>
          </a:xfrm>
          <a:prstGeom prst="rect">
            <a:avLst/>
          </a:prstGeom>
          <a:noFill/>
          <a:ln w="12700">
            <a:solidFill>
              <a:prstClr val="black"/>
            </a:solidFill>
          </a:ln>
        </p:spPr>
        <p:txBody>
          <a:bodyPr vert="horz" lIns="99048" tIns="49524" rIns="99048" bIns="49524" rtlCol="0" anchor="ctr"/>
          <a:lstStyle/>
          <a:p>
            <a:endParaRPr lang="de-DE"/>
          </a:p>
        </p:txBody>
      </p:sp>
      <p:sp>
        <p:nvSpPr>
          <p:cNvPr id="5" name="Notizenplatzhalt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de-DE"/>
          </a:p>
        </p:txBody>
      </p:sp>
      <p:sp>
        <p:nvSpPr>
          <p:cNvPr id="7" name="Foliennummernplatzhalt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E2E5D356-935C-4C87-9F33-6FA95C727815}" type="slidenum">
              <a:rPr lang="de-DE" smtClean="0"/>
              <a:pPr/>
              <a:t>‹Nr.›</a:t>
            </a:fld>
            <a:endParaRPr lang="de-DE"/>
          </a:p>
        </p:txBody>
      </p:sp>
    </p:spTree>
    <p:extLst>
      <p:ext uri="{BB962C8B-B14F-4D97-AF65-F5344CB8AC3E}">
        <p14:creationId xmlns:p14="http://schemas.microsoft.com/office/powerpoint/2010/main" val="3988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4" name="Bildplatzhalter 16">
            <a:extLst>
              <a:ext uri="{FF2B5EF4-FFF2-40B4-BE49-F238E27FC236}">
                <a16:creationId xmlns:a16="http://schemas.microsoft.com/office/drawing/2014/main" id="{B51B61F3-96D9-1F47-B122-FD8E94090BCC}"/>
              </a:ext>
            </a:extLst>
          </p:cNvPr>
          <p:cNvSpPr>
            <a:spLocks noGrp="1"/>
          </p:cNvSpPr>
          <p:nvPr>
            <p:ph type="pic" sz="quarter" idx="40"/>
          </p:nvPr>
        </p:nvSpPr>
        <p:spPr>
          <a:xfrm>
            <a:off x="2347235" y="9578818"/>
            <a:ext cx="514246" cy="313200"/>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40" name="Bildplatzhalter 16">
            <a:extLst>
              <a:ext uri="{FF2B5EF4-FFF2-40B4-BE49-F238E27FC236}">
                <a16:creationId xmlns:a16="http://schemas.microsoft.com/office/drawing/2014/main" id="{27E4754C-B4D3-564D-AE5B-55F922A778C3}"/>
              </a:ext>
            </a:extLst>
          </p:cNvPr>
          <p:cNvSpPr>
            <a:spLocks noGrp="1"/>
          </p:cNvSpPr>
          <p:nvPr>
            <p:ph type="pic" sz="quarter" idx="53"/>
          </p:nvPr>
        </p:nvSpPr>
        <p:spPr>
          <a:xfrm>
            <a:off x="0" y="1102729"/>
            <a:ext cx="7563600" cy="4723200"/>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63" name="Textplatzhalter 51"/>
          <p:cNvSpPr>
            <a:spLocks noGrp="1"/>
          </p:cNvSpPr>
          <p:nvPr>
            <p:ph type="body" sz="quarter" idx="25" hasCustomPrompt="1"/>
          </p:nvPr>
        </p:nvSpPr>
        <p:spPr>
          <a:xfrm>
            <a:off x="2335872" y="6557703"/>
            <a:ext cx="4867200" cy="2242800"/>
          </a:xfrm>
          <a:prstGeom prst="rect">
            <a:avLst/>
          </a:prstGeom>
        </p:spPr>
        <p:txBody>
          <a:bodyPr vert="horz" lIns="0" tIns="0" rIns="0" bIns="0"/>
          <a:lstStyle>
            <a:lvl1pPr marL="0" indent="0">
              <a:lnSpc>
                <a:spcPts val="1500"/>
              </a:lnSpc>
              <a:spcBef>
                <a:spcPts val="0"/>
              </a:spcBef>
              <a:spcAft>
                <a:spcPts val="0"/>
              </a:spcAft>
              <a:buNone/>
              <a:tabLst/>
              <a:defRPr sz="900" b="0" i="0" baseline="0">
                <a:solidFill>
                  <a:srgbClr val="000000"/>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Dies ist ein Blindtext für die </a:t>
            </a:r>
            <a:r>
              <a:rPr lang="de-DE" dirty="0" err="1"/>
              <a:t>Bulletpoints</a:t>
            </a:r>
            <a:r>
              <a:rPr lang="de-DE" dirty="0"/>
              <a:t>. </a:t>
            </a:r>
            <a:br>
              <a:rPr lang="de-DE" dirty="0"/>
            </a:br>
            <a:r>
              <a:rPr lang="de-DE" dirty="0"/>
              <a:t>Sollte nicht mehr als 6 Punkte beinhalten</a:t>
            </a:r>
          </a:p>
        </p:txBody>
      </p:sp>
      <p:sp>
        <p:nvSpPr>
          <p:cNvPr id="26" name="Textplatzhalter 51">
            <a:extLst>
              <a:ext uri="{FF2B5EF4-FFF2-40B4-BE49-F238E27FC236}">
                <a16:creationId xmlns:a16="http://schemas.microsoft.com/office/drawing/2014/main" id="{EC0355D0-2B4D-9447-BC1D-3FAD0E6A2A1E}"/>
              </a:ext>
            </a:extLst>
          </p:cNvPr>
          <p:cNvSpPr>
            <a:spLocks noGrp="1"/>
          </p:cNvSpPr>
          <p:nvPr>
            <p:ph type="body" sz="quarter" idx="29" hasCustomPrompt="1"/>
          </p:nvPr>
        </p:nvSpPr>
        <p:spPr>
          <a:xfrm>
            <a:off x="0" y="5825929"/>
            <a:ext cx="2311265" cy="534368"/>
          </a:xfrm>
          <a:prstGeom prst="rect">
            <a:avLst/>
          </a:prstGeom>
          <a:solidFill>
            <a:schemeClr val="tx1"/>
          </a:solidFill>
        </p:spPr>
        <p:txBody>
          <a:bodyPr vert="horz" wrap="none" lIns="324000" tIns="36000" rIns="251999" bIns="36000">
            <a:spAutoFit/>
          </a:bodyPr>
          <a:lstStyle>
            <a:lvl1pPr marL="0" indent="0">
              <a:lnSpc>
                <a:spcPct val="100000"/>
              </a:lnSpc>
              <a:spcBef>
                <a:spcPts val="0"/>
              </a:spcBef>
              <a:spcAft>
                <a:spcPts val="0"/>
              </a:spcAft>
              <a:buNone/>
              <a:tabLst/>
              <a:defRPr sz="30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HZW2004</a:t>
            </a:r>
          </a:p>
        </p:txBody>
      </p:sp>
      <p:sp>
        <p:nvSpPr>
          <p:cNvPr id="29" name="Textplatzhalter 51">
            <a:extLst>
              <a:ext uri="{FF2B5EF4-FFF2-40B4-BE49-F238E27FC236}">
                <a16:creationId xmlns:a16="http://schemas.microsoft.com/office/drawing/2014/main" id="{CBE559E8-F692-9D4B-8202-0089FC867DAF}"/>
              </a:ext>
            </a:extLst>
          </p:cNvPr>
          <p:cNvSpPr>
            <a:spLocks noGrp="1"/>
          </p:cNvSpPr>
          <p:nvPr>
            <p:ph type="body" sz="quarter" idx="30" hasCustomPrompt="1"/>
          </p:nvPr>
        </p:nvSpPr>
        <p:spPr>
          <a:xfrm>
            <a:off x="1898757" y="5952612"/>
            <a:ext cx="246221" cy="286825"/>
          </a:xfrm>
          <a:prstGeom prst="rect">
            <a:avLst/>
          </a:prstGeom>
          <a:noFill/>
        </p:spPr>
        <p:txBody>
          <a:bodyPr vert="vert270" wrap="square" lIns="0" tIns="0" rIns="0" bIns="0" anchor="ctr" anchorCtr="0">
            <a:spAutoFit/>
          </a:bodyPr>
          <a:lstStyle>
            <a:lvl1pPr marL="0" indent="0">
              <a:lnSpc>
                <a:spcPct val="100000"/>
              </a:lnSpc>
              <a:spcBef>
                <a:spcPts val="0"/>
              </a:spcBef>
              <a:spcAft>
                <a:spcPts val="0"/>
              </a:spcAft>
              <a:buNone/>
              <a:tabLst/>
              <a:defRPr sz="800" b="0" i="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SERIE</a:t>
            </a:r>
          </a:p>
        </p:txBody>
      </p:sp>
      <p:sp>
        <p:nvSpPr>
          <p:cNvPr id="32" name="Textplatzhalter 51">
            <a:extLst>
              <a:ext uri="{FF2B5EF4-FFF2-40B4-BE49-F238E27FC236}">
                <a16:creationId xmlns:a16="http://schemas.microsoft.com/office/drawing/2014/main" id="{61914346-F656-6C4D-A4AC-5BF0068E77E9}"/>
              </a:ext>
            </a:extLst>
          </p:cNvPr>
          <p:cNvSpPr>
            <a:spLocks noGrp="1"/>
          </p:cNvSpPr>
          <p:nvPr>
            <p:ph type="body" sz="quarter" idx="31" hasCustomPrompt="1"/>
          </p:nvPr>
        </p:nvSpPr>
        <p:spPr>
          <a:xfrm>
            <a:off x="364313" y="7096808"/>
            <a:ext cx="205210" cy="195814"/>
          </a:xfrm>
          <a:prstGeom prst="rect">
            <a:avLst/>
          </a:prstGeom>
          <a:solidFill>
            <a:schemeClr val="tx1"/>
          </a:solidFill>
        </p:spPr>
        <p:txBody>
          <a:bodyPr vert="horz" wrap="none" lIns="36000" tIns="36000" rIns="18000" bIns="36000">
            <a:spAutoFit/>
          </a:bodyPr>
          <a:lstStyle>
            <a:lvl1pPr marL="0" indent="0">
              <a:lnSpc>
                <a:spcPct val="100000"/>
              </a:lnSpc>
              <a:spcBef>
                <a:spcPts val="0"/>
              </a:spcBef>
              <a:spcAft>
                <a:spcPts val="0"/>
              </a:spcAft>
              <a:buNone/>
              <a:tabLst/>
              <a:defRPr sz="8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65“</a:t>
            </a:r>
          </a:p>
        </p:txBody>
      </p:sp>
      <p:sp>
        <p:nvSpPr>
          <p:cNvPr id="33" name="Textplatzhalter 51">
            <a:extLst>
              <a:ext uri="{FF2B5EF4-FFF2-40B4-BE49-F238E27FC236}">
                <a16:creationId xmlns:a16="http://schemas.microsoft.com/office/drawing/2014/main" id="{CB474538-94D7-BB47-B45E-96EB1E1007E0}"/>
              </a:ext>
            </a:extLst>
          </p:cNvPr>
          <p:cNvSpPr>
            <a:spLocks noGrp="1"/>
          </p:cNvSpPr>
          <p:nvPr>
            <p:ph type="body" sz="quarter" idx="32" hasCustomPrompt="1"/>
          </p:nvPr>
        </p:nvSpPr>
        <p:spPr>
          <a:xfrm>
            <a:off x="345232" y="7341301"/>
            <a:ext cx="232436" cy="92333"/>
          </a:xfrm>
          <a:prstGeom prst="rect">
            <a:avLst/>
          </a:prstGeom>
          <a:noFill/>
        </p:spPr>
        <p:txBody>
          <a:bodyPr vert="horz" wrap="none" lIns="0" tIns="0" rIns="0" bIns="0">
            <a:spAutoFit/>
          </a:bodyPr>
          <a:lstStyle>
            <a:lvl1pPr marL="0" indent="0" algn="ctr">
              <a:lnSpc>
                <a:spcPct val="100000"/>
              </a:lnSpc>
              <a:spcBef>
                <a:spcPts val="0"/>
              </a:spcBef>
              <a:spcAft>
                <a:spcPts val="0"/>
              </a:spcAft>
              <a:buNone/>
              <a:tabLst/>
              <a:defRPr sz="600" spc="0" baseline="0">
                <a:solidFill>
                  <a:schemeClr val="tx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164cm</a:t>
            </a:r>
          </a:p>
        </p:txBody>
      </p:sp>
      <p:sp>
        <p:nvSpPr>
          <p:cNvPr id="35" name="Textplatzhalter 51">
            <a:extLst>
              <a:ext uri="{FF2B5EF4-FFF2-40B4-BE49-F238E27FC236}">
                <a16:creationId xmlns:a16="http://schemas.microsoft.com/office/drawing/2014/main" id="{743FC6FE-5E8A-E741-A9A2-2C3431170605}"/>
              </a:ext>
            </a:extLst>
          </p:cNvPr>
          <p:cNvSpPr>
            <a:spLocks noGrp="1"/>
          </p:cNvSpPr>
          <p:nvPr>
            <p:ph type="body" sz="quarter" idx="33" hasCustomPrompt="1"/>
          </p:nvPr>
        </p:nvSpPr>
        <p:spPr>
          <a:xfrm>
            <a:off x="716738" y="7096808"/>
            <a:ext cx="205210" cy="195814"/>
          </a:xfrm>
          <a:prstGeom prst="rect">
            <a:avLst/>
          </a:prstGeom>
          <a:solidFill>
            <a:schemeClr val="tx1"/>
          </a:solidFill>
        </p:spPr>
        <p:txBody>
          <a:bodyPr vert="horz" wrap="none" lIns="36000" tIns="36000" rIns="18000" bIns="36000">
            <a:spAutoFit/>
          </a:bodyPr>
          <a:lstStyle>
            <a:lvl1pPr marL="0" indent="0">
              <a:lnSpc>
                <a:spcPct val="100000"/>
              </a:lnSpc>
              <a:spcBef>
                <a:spcPts val="0"/>
              </a:spcBef>
              <a:spcAft>
                <a:spcPts val="0"/>
              </a:spcAft>
              <a:buNone/>
              <a:tabLst/>
              <a:defRPr sz="8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55“</a:t>
            </a:r>
          </a:p>
        </p:txBody>
      </p:sp>
      <p:sp>
        <p:nvSpPr>
          <p:cNvPr id="36" name="Textplatzhalter 51">
            <a:extLst>
              <a:ext uri="{FF2B5EF4-FFF2-40B4-BE49-F238E27FC236}">
                <a16:creationId xmlns:a16="http://schemas.microsoft.com/office/drawing/2014/main" id="{CB160107-E7C8-A84E-9E18-3574ED320483}"/>
              </a:ext>
            </a:extLst>
          </p:cNvPr>
          <p:cNvSpPr>
            <a:spLocks noGrp="1"/>
          </p:cNvSpPr>
          <p:nvPr>
            <p:ph type="body" sz="quarter" idx="34" hasCustomPrompt="1"/>
          </p:nvPr>
        </p:nvSpPr>
        <p:spPr>
          <a:xfrm>
            <a:off x="697657" y="7341301"/>
            <a:ext cx="232436" cy="92333"/>
          </a:xfrm>
          <a:prstGeom prst="rect">
            <a:avLst/>
          </a:prstGeom>
          <a:noFill/>
        </p:spPr>
        <p:txBody>
          <a:bodyPr vert="horz" wrap="none" lIns="0" tIns="0" rIns="0" bIns="0">
            <a:spAutoFit/>
          </a:bodyPr>
          <a:lstStyle>
            <a:lvl1pPr marL="0" indent="0" algn="ctr">
              <a:lnSpc>
                <a:spcPct val="100000"/>
              </a:lnSpc>
              <a:spcBef>
                <a:spcPts val="0"/>
              </a:spcBef>
              <a:spcAft>
                <a:spcPts val="0"/>
              </a:spcAft>
              <a:buNone/>
              <a:tabLst/>
              <a:defRPr sz="600" spc="0" baseline="0">
                <a:solidFill>
                  <a:schemeClr val="tx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139cm</a:t>
            </a:r>
          </a:p>
        </p:txBody>
      </p:sp>
      <p:sp>
        <p:nvSpPr>
          <p:cNvPr id="37" name="Textplatzhalter 51">
            <a:extLst>
              <a:ext uri="{FF2B5EF4-FFF2-40B4-BE49-F238E27FC236}">
                <a16:creationId xmlns:a16="http://schemas.microsoft.com/office/drawing/2014/main" id="{A0C433BA-8885-5246-BC51-3B524DC6C908}"/>
              </a:ext>
            </a:extLst>
          </p:cNvPr>
          <p:cNvSpPr>
            <a:spLocks noGrp="1"/>
          </p:cNvSpPr>
          <p:nvPr>
            <p:ph type="body" sz="quarter" idx="35" hasCustomPrompt="1"/>
          </p:nvPr>
        </p:nvSpPr>
        <p:spPr>
          <a:xfrm>
            <a:off x="1078688" y="7096808"/>
            <a:ext cx="205210" cy="195814"/>
          </a:xfrm>
          <a:prstGeom prst="rect">
            <a:avLst/>
          </a:prstGeom>
          <a:solidFill>
            <a:schemeClr val="tx1"/>
          </a:solidFill>
        </p:spPr>
        <p:txBody>
          <a:bodyPr vert="horz" wrap="none" lIns="36000" tIns="36000" rIns="18000" bIns="36000">
            <a:spAutoFit/>
          </a:bodyPr>
          <a:lstStyle>
            <a:lvl1pPr marL="0" indent="0">
              <a:lnSpc>
                <a:spcPct val="100000"/>
              </a:lnSpc>
              <a:spcBef>
                <a:spcPts val="0"/>
              </a:spcBef>
              <a:spcAft>
                <a:spcPts val="0"/>
              </a:spcAft>
              <a:buNone/>
              <a:tabLst/>
              <a:defRPr sz="8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50“</a:t>
            </a:r>
          </a:p>
        </p:txBody>
      </p:sp>
      <p:sp>
        <p:nvSpPr>
          <p:cNvPr id="38" name="Textplatzhalter 51">
            <a:extLst>
              <a:ext uri="{FF2B5EF4-FFF2-40B4-BE49-F238E27FC236}">
                <a16:creationId xmlns:a16="http://schemas.microsoft.com/office/drawing/2014/main" id="{6124748C-B6D8-DB42-BAF5-CD32223CF105}"/>
              </a:ext>
            </a:extLst>
          </p:cNvPr>
          <p:cNvSpPr>
            <a:spLocks noGrp="1"/>
          </p:cNvSpPr>
          <p:nvPr>
            <p:ph type="body" sz="quarter" idx="36" hasCustomPrompt="1"/>
          </p:nvPr>
        </p:nvSpPr>
        <p:spPr>
          <a:xfrm>
            <a:off x="1059607" y="7341301"/>
            <a:ext cx="232436" cy="92333"/>
          </a:xfrm>
          <a:prstGeom prst="rect">
            <a:avLst/>
          </a:prstGeom>
          <a:noFill/>
        </p:spPr>
        <p:txBody>
          <a:bodyPr vert="horz" wrap="none" lIns="0" tIns="0" rIns="0" bIns="0">
            <a:spAutoFit/>
          </a:bodyPr>
          <a:lstStyle>
            <a:lvl1pPr marL="0" indent="0" algn="ctr">
              <a:lnSpc>
                <a:spcPct val="100000"/>
              </a:lnSpc>
              <a:spcBef>
                <a:spcPts val="0"/>
              </a:spcBef>
              <a:spcAft>
                <a:spcPts val="0"/>
              </a:spcAft>
              <a:buNone/>
              <a:tabLst/>
              <a:defRPr sz="600" spc="0" baseline="0">
                <a:solidFill>
                  <a:schemeClr val="tx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126cm</a:t>
            </a:r>
          </a:p>
        </p:txBody>
      </p:sp>
      <p:sp>
        <p:nvSpPr>
          <p:cNvPr id="41" name="Textplatzhalter 51">
            <a:extLst>
              <a:ext uri="{FF2B5EF4-FFF2-40B4-BE49-F238E27FC236}">
                <a16:creationId xmlns:a16="http://schemas.microsoft.com/office/drawing/2014/main" id="{9BE707FC-F9BC-EB42-AA65-D2F2AD08B1AF}"/>
              </a:ext>
            </a:extLst>
          </p:cNvPr>
          <p:cNvSpPr>
            <a:spLocks noGrp="1"/>
          </p:cNvSpPr>
          <p:nvPr>
            <p:ph type="body" sz="quarter" idx="37" hasCustomPrompt="1"/>
          </p:nvPr>
        </p:nvSpPr>
        <p:spPr>
          <a:xfrm>
            <a:off x="1440638" y="7096808"/>
            <a:ext cx="205210" cy="195814"/>
          </a:xfrm>
          <a:prstGeom prst="rect">
            <a:avLst/>
          </a:prstGeom>
          <a:solidFill>
            <a:schemeClr val="tx1"/>
          </a:solidFill>
        </p:spPr>
        <p:txBody>
          <a:bodyPr vert="horz" wrap="none" lIns="36000" tIns="36000" rIns="18000" bIns="36000">
            <a:spAutoFit/>
          </a:bodyPr>
          <a:lstStyle>
            <a:lvl1pPr marL="0" indent="0">
              <a:lnSpc>
                <a:spcPct val="100000"/>
              </a:lnSpc>
              <a:spcBef>
                <a:spcPts val="0"/>
              </a:spcBef>
              <a:spcAft>
                <a:spcPts val="0"/>
              </a:spcAft>
              <a:buNone/>
              <a:tabLst/>
              <a:defRPr sz="8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43“</a:t>
            </a:r>
          </a:p>
        </p:txBody>
      </p:sp>
      <p:sp>
        <p:nvSpPr>
          <p:cNvPr id="42" name="Textplatzhalter 51">
            <a:extLst>
              <a:ext uri="{FF2B5EF4-FFF2-40B4-BE49-F238E27FC236}">
                <a16:creationId xmlns:a16="http://schemas.microsoft.com/office/drawing/2014/main" id="{5831A9CC-C095-3442-BC94-2607880384CC}"/>
              </a:ext>
            </a:extLst>
          </p:cNvPr>
          <p:cNvSpPr>
            <a:spLocks noGrp="1"/>
          </p:cNvSpPr>
          <p:nvPr>
            <p:ph type="body" sz="quarter" idx="38" hasCustomPrompt="1"/>
          </p:nvPr>
        </p:nvSpPr>
        <p:spPr>
          <a:xfrm>
            <a:off x="1421557" y="7341301"/>
            <a:ext cx="232436" cy="92333"/>
          </a:xfrm>
          <a:prstGeom prst="rect">
            <a:avLst/>
          </a:prstGeom>
          <a:noFill/>
        </p:spPr>
        <p:txBody>
          <a:bodyPr vert="horz" wrap="none" lIns="0" tIns="0" rIns="0" bIns="0">
            <a:spAutoFit/>
          </a:bodyPr>
          <a:lstStyle>
            <a:lvl1pPr marL="0" indent="0" algn="ctr">
              <a:lnSpc>
                <a:spcPct val="100000"/>
              </a:lnSpc>
              <a:spcBef>
                <a:spcPts val="0"/>
              </a:spcBef>
              <a:spcAft>
                <a:spcPts val="0"/>
              </a:spcAft>
              <a:buNone/>
              <a:tabLst/>
              <a:defRPr sz="600" spc="0" baseline="0">
                <a:solidFill>
                  <a:schemeClr val="tx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108cm</a:t>
            </a:r>
          </a:p>
        </p:txBody>
      </p:sp>
      <p:sp>
        <p:nvSpPr>
          <p:cNvPr id="43" name="Bildplatzhalter 12">
            <a:extLst>
              <a:ext uri="{FF2B5EF4-FFF2-40B4-BE49-F238E27FC236}">
                <a16:creationId xmlns:a16="http://schemas.microsoft.com/office/drawing/2014/main" id="{92FE9562-9128-1945-A4DD-BB860396F749}"/>
              </a:ext>
            </a:extLst>
          </p:cNvPr>
          <p:cNvSpPr>
            <a:spLocks noGrp="1"/>
          </p:cNvSpPr>
          <p:nvPr>
            <p:ph type="pic" sz="quarter" idx="39"/>
          </p:nvPr>
        </p:nvSpPr>
        <p:spPr>
          <a:xfrm>
            <a:off x="362601" y="9238882"/>
            <a:ext cx="651600" cy="651600"/>
          </a:xfrm>
          <a:prstGeom prst="rect">
            <a:avLst/>
          </a:prstGeom>
          <a:ln w="5080">
            <a:noFill/>
          </a:ln>
        </p:spPr>
        <p:txBody>
          <a:bodyPr vert="horz"/>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2" name="Bildplatzhalter 16">
            <a:extLst>
              <a:ext uri="{FF2B5EF4-FFF2-40B4-BE49-F238E27FC236}">
                <a16:creationId xmlns:a16="http://schemas.microsoft.com/office/drawing/2014/main" id="{66413202-BFCA-E843-A8FA-B8F7750ED0E1}"/>
              </a:ext>
            </a:extLst>
          </p:cNvPr>
          <p:cNvSpPr>
            <a:spLocks noGrp="1"/>
          </p:cNvSpPr>
          <p:nvPr>
            <p:ph type="pic" sz="quarter" idx="54"/>
          </p:nvPr>
        </p:nvSpPr>
        <p:spPr>
          <a:xfrm>
            <a:off x="2967379" y="9578818"/>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57" name="Bildplatzhalter 16">
            <a:extLst>
              <a:ext uri="{FF2B5EF4-FFF2-40B4-BE49-F238E27FC236}">
                <a16:creationId xmlns:a16="http://schemas.microsoft.com/office/drawing/2014/main" id="{5C7A6117-7669-B642-A62D-5675CC6CC7C4}"/>
              </a:ext>
            </a:extLst>
          </p:cNvPr>
          <p:cNvSpPr>
            <a:spLocks noGrp="1"/>
          </p:cNvSpPr>
          <p:nvPr>
            <p:ph type="pic" sz="quarter" idx="55"/>
          </p:nvPr>
        </p:nvSpPr>
        <p:spPr>
          <a:xfrm>
            <a:off x="3587523" y="9578818"/>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59" name="Bildplatzhalter 16">
            <a:extLst>
              <a:ext uri="{FF2B5EF4-FFF2-40B4-BE49-F238E27FC236}">
                <a16:creationId xmlns:a16="http://schemas.microsoft.com/office/drawing/2014/main" id="{27F4D7BC-A02D-2943-9F15-C23BC7C815DB}"/>
              </a:ext>
            </a:extLst>
          </p:cNvPr>
          <p:cNvSpPr>
            <a:spLocks noGrp="1"/>
          </p:cNvSpPr>
          <p:nvPr>
            <p:ph type="pic" sz="quarter" idx="56"/>
          </p:nvPr>
        </p:nvSpPr>
        <p:spPr>
          <a:xfrm>
            <a:off x="4207667" y="9578818"/>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60" name="Bildplatzhalter 16">
            <a:extLst>
              <a:ext uri="{FF2B5EF4-FFF2-40B4-BE49-F238E27FC236}">
                <a16:creationId xmlns:a16="http://schemas.microsoft.com/office/drawing/2014/main" id="{844137A7-D514-994E-B070-E69CF107C09C}"/>
              </a:ext>
            </a:extLst>
          </p:cNvPr>
          <p:cNvSpPr>
            <a:spLocks noGrp="1"/>
          </p:cNvSpPr>
          <p:nvPr>
            <p:ph type="pic" sz="quarter" idx="57"/>
          </p:nvPr>
        </p:nvSpPr>
        <p:spPr>
          <a:xfrm>
            <a:off x="4827811" y="9578818"/>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62" name="Bildplatzhalter 16">
            <a:extLst>
              <a:ext uri="{FF2B5EF4-FFF2-40B4-BE49-F238E27FC236}">
                <a16:creationId xmlns:a16="http://schemas.microsoft.com/office/drawing/2014/main" id="{2A6391AC-BF1C-A44B-BB5F-C0E50C7BB118}"/>
              </a:ext>
            </a:extLst>
          </p:cNvPr>
          <p:cNvSpPr>
            <a:spLocks noGrp="1"/>
          </p:cNvSpPr>
          <p:nvPr>
            <p:ph type="pic" sz="quarter" idx="58"/>
          </p:nvPr>
        </p:nvSpPr>
        <p:spPr>
          <a:xfrm>
            <a:off x="5447955" y="9578818"/>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64" name="Bildplatzhalter 16">
            <a:extLst>
              <a:ext uri="{FF2B5EF4-FFF2-40B4-BE49-F238E27FC236}">
                <a16:creationId xmlns:a16="http://schemas.microsoft.com/office/drawing/2014/main" id="{F3EAAE1B-BC0A-5949-A249-94469109144D}"/>
              </a:ext>
            </a:extLst>
          </p:cNvPr>
          <p:cNvSpPr>
            <a:spLocks noGrp="1"/>
          </p:cNvSpPr>
          <p:nvPr>
            <p:ph type="pic" sz="quarter" idx="59"/>
          </p:nvPr>
        </p:nvSpPr>
        <p:spPr>
          <a:xfrm>
            <a:off x="6068099" y="9578818"/>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65" name="Bildplatzhalter 16">
            <a:extLst>
              <a:ext uri="{FF2B5EF4-FFF2-40B4-BE49-F238E27FC236}">
                <a16:creationId xmlns:a16="http://schemas.microsoft.com/office/drawing/2014/main" id="{B319DF15-9698-4249-BC36-6348A63A5A2E}"/>
              </a:ext>
            </a:extLst>
          </p:cNvPr>
          <p:cNvSpPr>
            <a:spLocks noGrp="1"/>
          </p:cNvSpPr>
          <p:nvPr>
            <p:ph type="pic" sz="quarter" idx="60"/>
          </p:nvPr>
        </p:nvSpPr>
        <p:spPr>
          <a:xfrm>
            <a:off x="6688242" y="9578818"/>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pic>
        <p:nvPicPr>
          <p:cNvPr id="66" name="Grafik 65">
            <a:extLst>
              <a:ext uri="{FF2B5EF4-FFF2-40B4-BE49-F238E27FC236}">
                <a16:creationId xmlns:a16="http://schemas.microsoft.com/office/drawing/2014/main" id="{22FF1AA5-5E06-D444-A063-F850845CF982}"/>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60000" y="360000"/>
            <a:ext cx="1995167" cy="303833"/>
          </a:xfrm>
          <a:prstGeom prst="rect">
            <a:avLst/>
          </a:prstGeom>
        </p:spPr>
      </p:pic>
      <p:sp>
        <p:nvSpPr>
          <p:cNvPr id="95" name="Bildplatzhalter 16">
            <a:extLst>
              <a:ext uri="{FF2B5EF4-FFF2-40B4-BE49-F238E27FC236}">
                <a16:creationId xmlns:a16="http://schemas.microsoft.com/office/drawing/2014/main" id="{25617A81-63DB-BB4B-955D-CC3374859BFE}"/>
              </a:ext>
            </a:extLst>
          </p:cNvPr>
          <p:cNvSpPr>
            <a:spLocks noGrp="1"/>
          </p:cNvSpPr>
          <p:nvPr>
            <p:ph type="pic" sz="quarter" idx="61"/>
          </p:nvPr>
        </p:nvSpPr>
        <p:spPr>
          <a:xfrm>
            <a:off x="2347235" y="9096218"/>
            <a:ext cx="514246" cy="313200"/>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96" name="Bildplatzhalter 16">
            <a:extLst>
              <a:ext uri="{FF2B5EF4-FFF2-40B4-BE49-F238E27FC236}">
                <a16:creationId xmlns:a16="http://schemas.microsoft.com/office/drawing/2014/main" id="{275C1489-7541-2640-8061-FAB363246686}"/>
              </a:ext>
            </a:extLst>
          </p:cNvPr>
          <p:cNvSpPr>
            <a:spLocks noGrp="1"/>
          </p:cNvSpPr>
          <p:nvPr>
            <p:ph type="pic" sz="quarter" idx="62"/>
          </p:nvPr>
        </p:nvSpPr>
        <p:spPr>
          <a:xfrm>
            <a:off x="2967379" y="9096218"/>
            <a:ext cx="514246" cy="313200"/>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97" name="Bildplatzhalter 16">
            <a:extLst>
              <a:ext uri="{FF2B5EF4-FFF2-40B4-BE49-F238E27FC236}">
                <a16:creationId xmlns:a16="http://schemas.microsoft.com/office/drawing/2014/main" id="{591C6557-1011-CD4E-8134-1C2083DE03B3}"/>
              </a:ext>
            </a:extLst>
          </p:cNvPr>
          <p:cNvSpPr>
            <a:spLocks noGrp="1"/>
          </p:cNvSpPr>
          <p:nvPr>
            <p:ph type="pic" sz="quarter" idx="63"/>
          </p:nvPr>
        </p:nvSpPr>
        <p:spPr>
          <a:xfrm>
            <a:off x="3587523" y="9096218"/>
            <a:ext cx="514246" cy="313200"/>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98" name="Bildplatzhalter 16">
            <a:extLst>
              <a:ext uri="{FF2B5EF4-FFF2-40B4-BE49-F238E27FC236}">
                <a16:creationId xmlns:a16="http://schemas.microsoft.com/office/drawing/2014/main" id="{B34B3270-DD8E-084C-BD2A-8895F5FCC423}"/>
              </a:ext>
            </a:extLst>
          </p:cNvPr>
          <p:cNvSpPr>
            <a:spLocks noGrp="1"/>
          </p:cNvSpPr>
          <p:nvPr>
            <p:ph type="pic" sz="quarter" idx="64"/>
          </p:nvPr>
        </p:nvSpPr>
        <p:spPr>
          <a:xfrm>
            <a:off x="4207667" y="9096218"/>
            <a:ext cx="514246" cy="313200"/>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102" name="Bildplatzhalter 16">
            <a:extLst>
              <a:ext uri="{FF2B5EF4-FFF2-40B4-BE49-F238E27FC236}">
                <a16:creationId xmlns:a16="http://schemas.microsoft.com/office/drawing/2014/main" id="{CEF04492-A681-054C-B633-C2D59B3771BA}"/>
              </a:ext>
            </a:extLst>
          </p:cNvPr>
          <p:cNvSpPr>
            <a:spLocks noGrp="1"/>
          </p:cNvSpPr>
          <p:nvPr>
            <p:ph type="pic" sz="quarter" idx="67"/>
          </p:nvPr>
        </p:nvSpPr>
        <p:spPr>
          <a:xfrm>
            <a:off x="4827811" y="9096218"/>
            <a:ext cx="514246" cy="313200"/>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103" name="Bildplatzhalter 16">
            <a:extLst>
              <a:ext uri="{FF2B5EF4-FFF2-40B4-BE49-F238E27FC236}">
                <a16:creationId xmlns:a16="http://schemas.microsoft.com/office/drawing/2014/main" id="{AA202B17-A80D-7246-A679-050037B5E1CD}"/>
              </a:ext>
            </a:extLst>
          </p:cNvPr>
          <p:cNvSpPr>
            <a:spLocks noGrp="1"/>
          </p:cNvSpPr>
          <p:nvPr>
            <p:ph type="pic" sz="quarter" idx="68"/>
          </p:nvPr>
        </p:nvSpPr>
        <p:spPr>
          <a:xfrm>
            <a:off x="5447955" y="9096217"/>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34" name="Bildplatzhalter 12">
            <a:extLst>
              <a:ext uri="{FF2B5EF4-FFF2-40B4-BE49-F238E27FC236}">
                <a16:creationId xmlns:a16="http://schemas.microsoft.com/office/drawing/2014/main" id="{5F2E6EF6-873A-C543-AC2E-FFBEB6078919}"/>
              </a:ext>
            </a:extLst>
          </p:cNvPr>
          <p:cNvSpPr>
            <a:spLocks noGrp="1"/>
          </p:cNvSpPr>
          <p:nvPr>
            <p:ph type="pic" sz="quarter" idx="69"/>
          </p:nvPr>
        </p:nvSpPr>
        <p:spPr>
          <a:xfrm>
            <a:off x="1202714" y="9238882"/>
            <a:ext cx="651600" cy="651600"/>
          </a:xfrm>
          <a:prstGeom prst="rect">
            <a:avLst/>
          </a:prstGeom>
          <a:ln w="5080">
            <a:noFill/>
          </a:ln>
        </p:spPr>
        <p:txBody>
          <a:bodyPr vert="horz"/>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39" name="Textplatzhalter 51">
            <a:extLst>
              <a:ext uri="{FF2B5EF4-FFF2-40B4-BE49-F238E27FC236}">
                <a16:creationId xmlns:a16="http://schemas.microsoft.com/office/drawing/2014/main" id="{8B09C64E-9EA7-E64B-B3C8-AFDC0A8CC9EE}"/>
              </a:ext>
            </a:extLst>
          </p:cNvPr>
          <p:cNvSpPr>
            <a:spLocks noGrp="1"/>
          </p:cNvSpPr>
          <p:nvPr>
            <p:ph type="body" sz="quarter" idx="70" hasCustomPrompt="1"/>
          </p:nvPr>
        </p:nvSpPr>
        <p:spPr>
          <a:xfrm>
            <a:off x="359927" y="6557703"/>
            <a:ext cx="1723496" cy="355185"/>
          </a:xfrm>
          <a:prstGeom prst="rect">
            <a:avLst/>
          </a:prstGeom>
        </p:spPr>
        <p:txBody>
          <a:bodyPr vert="horz" lIns="0" tIns="0" rIns="0" bIns="0"/>
          <a:lstStyle>
            <a:lvl1pPr marL="0" indent="0">
              <a:lnSpc>
                <a:spcPts val="1500"/>
              </a:lnSpc>
              <a:spcBef>
                <a:spcPts val="0"/>
              </a:spcBef>
              <a:spcAft>
                <a:spcPts val="0"/>
              </a:spcAft>
              <a:buNone/>
              <a:tabLst/>
              <a:defRPr sz="900" b="0" i="0" baseline="0">
                <a:solidFill>
                  <a:srgbClr val="000000"/>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err="1"/>
              <a:t>Subline</a:t>
            </a:r>
            <a:br>
              <a:rPr lang="de-DE" dirty="0"/>
            </a:br>
            <a:r>
              <a:rPr lang="de-DE" dirty="0"/>
              <a:t>Zweizeilig</a:t>
            </a:r>
          </a:p>
        </p:txBody>
      </p:sp>
      <p:sp>
        <p:nvSpPr>
          <p:cNvPr id="46" name="Textplatzhalter 30">
            <a:extLst>
              <a:ext uri="{FF2B5EF4-FFF2-40B4-BE49-F238E27FC236}">
                <a16:creationId xmlns:a16="http://schemas.microsoft.com/office/drawing/2014/main" id="{4500A1C5-B0A2-F844-A712-FCAC410BF748}"/>
              </a:ext>
            </a:extLst>
          </p:cNvPr>
          <p:cNvSpPr>
            <a:spLocks noGrp="1"/>
          </p:cNvSpPr>
          <p:nvPr>
            <p:ph type="body" sz="quarter" idx="18" hasCustomPrompt="1"/>
          </p:nvPr>
        </p:nvSpPr>
        <p:spPr>
          <a:xfrm>
            <a:off x="2335872" y="10152256"/>
            <a:ext cx="4866616" cy="196657"/>
          </a:xfrm>
          <a:prstGeom prst="rect">
            <a:avLst/>
          </a:prstGeom>
        </p:spPr>
        <p:txBody>
          <a:bodyPr vert="horz" wrap="square" lIns="0" tIns="0" rIns="0" bIns="0" anchor="b" anchorCtr="0">
            <a:spAutoFit/>
          </a:bodyPr>
          <a:lstStyle>
            <a:lvl1pPr marL="0" indent="0">
              <a:lnSpc>
                <a:spcPts val="800"/>
              </a:lnSpc>
              <a:spcBef>
                <a:spcPts val="0"/>
              </a:spcBef>
              <a:buNone/>
              <a:defRPr sz="600" b="0" i="0" kern="1200" spc="0" baseline="0">
                <a:solidFill>
                  <a:srgbClr val="000000"/>
                </a:solidFill>
                <a:latin typeface="Arial" panose="020B0604020202020204" pitchFamily="34" charset="0"/>
                <a:cs typeface="Arial" panose="020B0604020202020204" pitchFamily="34" charset="0"/>
              </a:defRPr>
            </a:lvl1pPr>
            <a:lvl2pPr>
              <a:defRPr sz="500">
                <a:latin typeface="DINPro-CondRegular"/>
                <a:cs typeface="DINPro-CondRegular"/>
              </a:defRPr>
            </a:lvl2pPr>
            <a:lvl3pPr>
              <a:defRPr sz="500">
                <a:latin typeface="DINPro-CondRegular"/>
                <a:cs typeface="DINPro-CondRegular"/>
              </a:defRPr>
            </a:lvl3pPr>
            <a:lvl4pPr>
              <a:defRPr sz="500">
                <a:latin typeface="DINPro-CondRegular"/>
                <a:cs typeface="DINPro-CondRegular"/>
              </a:defRPr>
            </a:lvl4pPr>
            <a:lvl5pPr>
              <a:defRPr sz="500">
                <a:latin typeface="DINPro-CondRegular"/>
                <a:cs typeface="DINPro-CondRegular"/>
              </a:defRPr>
            </a:lvl5pPr>
          </a:lstStyle>
          <a:p>
            <a:pPr lvl="0"/>
            <a:r>
              <a:rPr lang="de-DE" dirty="0"/>
              <a:t>Fußnoten für Icons - Zweizeilig</a:t>
            </a:r>
            <a:br>
              <a:rPr lang="de-DE" dirty="0"/>
            </a:br>
            <a:r>
              <a:rPr lang="de-DE" dirty="0"/>
              <a:t>(Unten ausgerichtet)</a:t>
            </a:r>
          </a:p>
        </p:txBody>
      </p:sp>
      <p:pic>
        <p:nvPicPr>
          <p:cNvPr id="2" name="Grafik 1">
            <a:extLst>
              <a:ext uri="{FF2B5EF4-FFF2-40B4-BE49-F238E27FC236}">
                <a16:creationId xmlns:a16="http://schemas.microsoft.com/office/drawing/2014/main" id="{809029C9-9CA4-458C-9FD7-26A8FF5DB068}"/>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55165" y="10242743"/>
            <a:ext cx="1683186" cy="113748"/>
          </a:xfrm>
          <a:prstGeom prst="rect">
            <a:avLst/>
          </a:prstGeom>
        </p:spPr>
      </p:pic>
    </p:spTree>
  </p:cSld>
  <p:clrMapOvr>
    <a:masterClrMapping/>
  </p:clrMapOvr>
  <p:extLst>
    <p:ext uri="{DCECCB84-F9BA-43D5-87BE-67443E8EF086}">
      <p15:sldGuideLst xmlns:p15="http://schemas.microsoft.com/office/powerpoint/2012/main">
        <p15:guide id="1" pos="227" userDrawn="1">
          <p15:clr>
            <a:srgbClr val="FBAE40"/>
          </p15:clr>
        </p15:guide>
        <p15:guide id="2" pos="4537" userDrawn="1">
          <p15:clr>
            <a:srgbClr val="FBAE40"/>
          </p15:clr>
        </p15:guide>
        <p15:guide id="3" orient="horz" pos="214" userDrawn="1">
          <p15:clr>
            <a:srgbClr val="FBAE40"/>
          </p15:clr>
        </p15:guide>
        <p15:guide id="4" orient="horz" pos="6519"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chnische-Daten_Sternchentext">
    <p:spTree>
      <p:nvGrpSpPr>
        <p:cNvPr id="1" name=""/>
        <p:cNvGrpSpPr/>
        <p:nvPr/>
      </p:nvGrpSpPr>
      <p:grpSpPr>
        <a:xfrm>
          <a:off x="0" y="0"/>
          <a:ext cx="0" cy="0"/>
          <a:chOff x="0" y="0"/>
          <a:chExt cx="0" cy="0"/>
        </a:xfrm>
      </p:grpSpPr>
      <p:pic>
        <p:nvPicPr>
          <p:cNvPr id="26" name="Grafik 25">
            <a:extLst>
              <a:ext uri="{FF2B5EF4-FFF2-40B4-BE49-F238E27FC236}">
                <a16:creationId xmlns:a16="http://schemas.microsoft.com/office/drawing/2014/main" id="{E396FE83-C38C-9C43-965C-AF6E5CE1378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207478" y="366074"/>
            <a:ext cx="1995167" cy="303833"/>
          </a:xfrm>
          <a:prstGeom prst="rect">
            <a:avLst/>
          </a:prstGeom>
        </p:spPr>
      </p:pic>
      <p:sp>
        <p:nvSpPr>
          <p:cNvPr id="37" name="Textplatzhalter 51">
            <a:extLst>
              <a:ext uri="{FF2B5EF4-FFF2-40B4-BE49-F238E27FC236}">
                <a16:creationId xmlns:a16="http://schemas.microsoft.com/office/drawing/2014/main" id="{5A10013B-860B-F249-806B-E9B081761721}"/>
              </a:ext>
            </a:extLst>
          </p:cNvPr>
          <p:cNvSpPr>
            <a:spLocks noGrp="1"/>
          </p:cNvSpPr>
          <p:nvPr>
            <p:ph type="body" sz="quarter" idx="31" hasCustomPrompt="1"/>
          </p:nvPr>
        </p:nvSpPr>
        <p:spPr>
          <a:xfrm>
            <a:off x="0" y="233915"/>
            <a:ext cx="2311265" cy="534368"/>
          </a:xfrm>
          <a:prstGeom prst="rect">
            <a:avLst/>
          </a:prstGeom>
          <a:solidFill>
            <a:schemeClr val="tx1"/>
          </a:solidFill>
        </p:spPr>
        <p:txBody>
          <a:bodyPr vert="horz" wrap="none" lIns="324000" tIns="36000" rIns="251999" bIns="36000">
            <a:spAutoFit/>
          </a:bodyPr>
          <a:lstStyle>
            <a:lvl1pPr marL="0" indent="0">
              <a:lnSpc>
                <a:spcPct val="100000"/>
              </a:lnSpc>
              <a:spcBef>
                <a:spcPts val="0"/>
              </a:spcBef>
              <a:spcAft>
                <a:spcPts val="0"/>
              </a:spcAft>
              <a:buNone/>
              <a:tabLst/>
              <a:defRPr sz="30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HZW2004</a:t>
            </a:r>
          </a:p>
        </p:txBody>
      </p:sp>
      <p:sp>
        <p:nvSpPr>
          <p:cNvPr id="6" name="Textplatzhalter 17">
            <a:extLst>
              <a:ext uri="{FF2B5EF4-FFF2-40B4-BE49-F238E27FC236}">
                <a16:creationId xmlns:a16="http://schemas.microsoft.com/office/drawing/2014/main" id="{8422BE13-332B-A84F-9772-06DC41A30622}"/>
              </a:ext>
            </a:extLst>
          </p:cNvPr>
          <p:cNvSpPr>
            <a:spLocks noGrp="1"/>
          </p:cNvSpPr>
          <p:nvPr>
            <p:ph type="body" sz="quarter" idx="19" hasCustomPrompt="1"/>
          </p:nvPr>
        </p:nvSpPr>
        <p:spPr>
          <a:xfrm>
            <a:off x="370994" y="8399852"/>
            <a:ext cx="6831493" cy="1778046"/>
          </a:xfrm>
          <a:prstGeom prst="rect">
            <a:avLst/>
          </a:prstGeom>
        </p:spPr>
        <p:txBody>
          <a:bodyPr vert="horz" lIns="0" tIns="0" bIns="0"/>
          <a:lstStyle>
            <a:lvl1pPr marL="0" indent="0">
              <a:lnSpc>
                <a:spcPts val="600"/>
              </a:lnSpc>
              <a:spcBef>
                <a:spcPts val="0"/>
              </a:spcBef>
              <a:buNone/>
              <a:defRPr sz="500" baseline="0">
                <a:solidFill>
                  <a:srgbClr val="6F6F6F"/>
                </a:solidFill>
                <a:latin typeface="Arial Narrow" panose="020B0606020202030204" pitchFamily="34" charset="0"/>
                <a:cs typeface="Arial" panose="020B0604020202020204" pitchFamily="34" charset="0"/>
              </a:defRPr>
            </a:lvl1pPr>
          </a:lstStyle>
          <a:p>
            <a:pPr lvl="0"/>
            <a:r>
              <a:rPr lang="de-DE" dirty="0"/>
              <a:t>Platz für Fußnoten-Texte für die technischen Daten in der Tabelle</a:t>
            </a:r>
          </a:p>
        </p:txBody>
      </p:sp>
      <p:sp>
        <p:nvSpPr>
          <p:cNvPr id="38" name="Textplatzhalter 51">
            <a:extLst>
              <a:ext uri="{FF2B5EF4-FFF2-40B4-BE49-F238E27FC236}">
                <a16:creationId xmlns:a16="http://schemas.microsoft.com/office/drawing/2014/main" id="{B3B5F1F9-8F7A-EE43-B20A-2AAA912D785F}"/>
              </a:ext>
            </a:extLst>
          </p:cNvPr>
          <p:cNvSpPr>
            <a:spLocks noGrp="1"/>
          </p:cNvSpPr>
          <p:nvPr>
            <p:ph type="body" sz="quarter" idx="32" hasCustomPrompt="1"/>
          </p:nvPr>
        </p:nvSpPr>
        <p:spPr>
          <a:xfrm>
            <a:off x="1898757" y="364506"/>
            <a:ext cx="246221" cy="286825"/>
          </a:xfrm>
          <a:prstGeom prst="rect">
            <a:avLst/>
          </a:prstGeom>
          <a:noFill/>
        </p:spPr>
        <p:txBody>
          <a:bodyPr vert="vert270" wrap="square" lIns="0" tIns="0" rIns="0" bIns="0" anchor="ctr" anchorCtr="0">
            <a:spAutoFit/>
          </a:bodyPr>
          <a:lstStyle>
            <a:lvl1pPr marL="0" indent="0">
              <a:lnSpc>
                <a:spcPct val="100000"/>
              </a:lnSpc>
              <a:spcBef>
                <a:spcPts val="0"/>
              </a:spcBef>
              <a:spcAft>
                <a:spcPts val="0"/>
              </a:spcAft>
              <a:buNone/>
              <a:tabLst/>
              <a:defRPr sz="800" b="0" i="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SERIE</a:t>
            </a:r>
          </a:p>
        </p:txBody>
      </p:sp>
      <p:sp>
        <p:nvSpPr>
          <p:cNvPr id="7" name="Textplatzhalter 30">
            <a:extLst>
              <a:ext uri="{FF2B5EF4-FFF2-40B4-BE49-F238E27FC236}">
                <a16:creationId xmlns:a16="http://schemas.microsoft.com/office/drawing/2014/main" id="{8855B874-7782-A444-A8E9-6575B47160E7}"/>
              </a:ext>
            </a:extLst>
          </p:cNvPr>
          <p:cNvSpPr>
            <a:spLocks noGrp="1"/>
          </p:cNvSpPr>
          <p:nvPr>
            <p:ph type="body" sz="quarter" idx="18" hasCustomPrompt="1"/>
          </p:nvPr>
        </p:nvSpPr>
        <p:spPr>
          <a:xfrm>
            <a:off x="370995" y="10254848"/>
            <a:ext cx="4866616" cy="94065"/>
          </a:xfrm>
          <a:prstGeom prst="rect">
            <a:avLst/>
          </a:prstGeom>
        </p:spPr>
        <p:txBody>
          <a:bodyPr vert="horz" wrap="square" lIns="0" tIns="0" rIns="0" bIns="0" anchor="b" anchorCtr="0">
            <a:spAutoFit/>
          </a:bodyPr>
          <a:lstStyle>
            <a:lvl1pPr marL="0" indent="0">
              <a:lnSpc>
                <a:spcPts val="800"/>
              </a:lnSpc>
              <a:spcBef>
                <a:spcPts val="0"/>
              </a:spcBef>
              <a:buNone/>
              <a:defRPr sz="600" b="0" i="0" kern="1200" spc="0" baseline="0">
                <a:solidFill>
                  <a:srgbClr val="000000"/>
                </a:solidFill>
                <a:latin typeface="Arial" panose="020B0604020202020204" pitchFamily="34" charset="0"/>
                <a:cs typeface="Arial" panose="020B0604020202020204" pitchFamily="34" charset="0"/>
              </a:defRPr>
            </a:lvl1pPr>
            <a:lvl2pPr>
              <a:defRPr sz="500">
                <a:latin typeface="DINPro-CondRegular"/>
                <a:cs typeface="DINPro-CondRegular"/>
              </a:defRPr>
            </a:lvl2pPr>
            <a:lvl3pPr>
              <a:defRPr sz="500">
                <a:latin typeface="DINPro-CondRegular"/>
                <a:cs typeface="DINPro-CondRegular"/>
              </a:defRPr>
            </a:lvl3pPr>
            <a:lvl4pPr>
              <a:defRPr sz="500">
                <a:latin typeface="DINPro-CondRegular"/>
                <a:cs typeface="DINPro-CondRegular"/>
              </a:defRPr>
            </a:lvl4pPr>
            <a:lvl5pPr>
              <a:defRPr sz="500">
                <a:latin typeface="DINPro-CondRegular"/>
                <a:cs typeface="DINPro-CondRegular"/>
              </a:defRPr>
            </a:lvl5pPr>
          </a:lstStyle>
          <a:p>
            <a:pPr lvl="0"/>
            <a:r>
              <a:rPr lang="de-DE" dirty="0"/>
              <a:t>Technische Änderungen vorbehalten. Gewicht und Abmessungen sind ungefähre Angaben. Stand: 08 / 2020</a:t>
            </a:r>
          </a:p>
        </p:txBody>
      </p:sp>
    </p:spTree>
  </p:cSld>
  <p:clrMapOvr>
    <a:masterClrMapping/>
  </p:clrMapOvr>
  <p:extLst>
    <p:ext uri="{DCECCB84-F9BA-43D5-87BE-67443E8EF086}">
      <p15:sldGuideLst xmlns:p15="http://schemas.microsoft.com/office/powerpoint/2012/main">
        <p15:guide id="1" pos="227" userDrawn="1">
          <p15:clr>
            <a:srgbClr val="FBAE40"/>
          </p15:clr>
        </p15:guide>
        <p15:guide id="2" pos="4537" userDrawn="1">
          <p15:clr>
            <a:srgbClr val="FBAE40"/>
          </p15:clr>
        </p15:guide>
        <p15:guide id="3" orient="horz" pos="6519" userDrawn="1">
          <p15:clr>
            <a:srgbClr val="FBAE40"/>
          </p15:clr>
        </p15:guide>
        <p15:guide id="4" orient="horz" pos="214"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3" r:id="rId2"/>
  </p:sldLayoutIdLst>
  <p:txStyles>
    <p:titleStyle>
      <a:lvl1pPr algn="ctr" defTabSz="521437" rtl="0" eaLnBrk="1" latinLnBrk="0" hangingPunct="1">
        <a:spcBef>
          <a:spcPct val="0"/>
        </a:spcBef>
        <a:buNone/>
        <a:defRPr sz="5000" kern="1200">
          <a:solidFill>
            <a:schemeClr val="tx1"/>
          </a:solidFill>
          <a:latin typeface="+mj-lt"/>
          <a:ea typeface="+mj-ea"/>
          <a:cs typeface="+mj-cs"/>
        </a:defRPr>
      </a:lvl1pPr>
    </p:titleStyle>
    <p:bodyStyle>
      <a:lvl1pPr marL="391077" indent="-391077" algn="l" defTabSz="521437" rtl="0" eaLnBrk="1" latinLnBrk="0" hangingPunct="1">
        <a:spcBef>
          <a:spcPct val="20000"/>
        </a:spcBef>
        <a:buFont typeface="Arial"/>
        <a:buChar char="•"/>
        <a:defRPr sz="3600" kern="1200">
          <a:solidFill>
            <a:schemeClr val="tx1"/>
          </a:solidFill>
          <a:latin typeface="+mn-lt"/>
          <a:ea typeface="+mn-ea"/>
          <a:cs typeface="+mn-cs"/>
        </a:defRPr>
      </a:lvl1pPr>
      <a:lvl2pPr marL="847334" indent="-325898" algn="l" defTabSz="521437" rtl="0" eaLnBrk="1" latinLnBrk="0" hangingPunct="1">
        <a:spcBef>
          <a:spcPct val="20000"/>
        </a:spcBef>
        <a:buFont typeface="Arial"/>
        <a:buChar char="–"/>
        <a:defRPr sz="3200" kern="1200">
          <a:solidFill>
            <a:schemeClr val="tx1"/>
          </a:solidFill>
          <a:latin typeface="+mn-lt"/>
          <a:ea typeface="+mn-ea"/>
          <a:cs typeface="+mn-cs"/>
        </a:defRPr>
      </a:lvl2pPr>
      <a:lvl3pPr marL="1303592" indent="-260718" algn="l" defTabSz="521437" rtl="0" eaLnBrk="1" latinLnBrk="0" hangingPunct="1">
        <a:spcBef>
          <a:spcPct val="20000"/>
        </a:spcBef>
        <a:buFont typeface="Arial"/>
        <a:buChar char="•"/>
        <a:defRPr sz="2700" kern="1200">
          <a:solidFill>
            <a:schemeClr val="tx1"/>
          </a:solidFill>
          <a:latin typeface="+mn-lt"/>
          <a:ea typeface="+mn-ea"/>
          <a:cs typeface="+mn-cs"/>
        </a:defRPr>
      </a:lvl3pPr>
      <a:lvl4pPr marL="1825028" indent="-260718" algn="l" defTabSz="521437" rtl="0" eaLnBrk="1" latinLnBrk="0" hangingPunct="1">
        <a:spcBef>
          <a:spcPct val="20000"/>
        </a:spcBef>
        <a:buFont typeface="Arial"/>
        <a:buChar char="–"/>
        <a:defRPr sz="2300" kern="1200">
          <a:solidFill>
            <a:schemeClr val="tx1"/>
          </a:solidFill>
          <a:latin typeface="+mn-lt"/>
          <a:ea typeface="+mn-ea"/>
          <a:cs typeface="+mn-cs"/>
        </a:defRPr>
      </a:lvl4pPr>
      <a:lvl5pPr marL="2346465" indent="-260718" algn="l" defTabSz="521437" rtl="0" eaLnBrk="1" latinLnBrk="0" hangingPunct="1">
        <a:spcBef>
          <a:spcPct val="20000"/>
        </a:spcBef>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p:bodyStyle>
    <p:otherStyle>
      <a:defPPr>
        <a:defRPr lang="de-DE"/>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emf"/><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Grafik 11">
            <a:extLst>
              <a:ext uri="{FF2B5EF4-FFF2-40B4-BE49-F238E27FC236}">
                <a16:creationId xmlns:a16="http://schemas.microsoft.com/office/drawing/2014/main" id="{0C2A9AC1-D100-42CE-BF03-0D3CECAF4E67}"/>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5135599" y="2400056"/>
            <a:ext cx="2053601" cy="1369780"/>
          </a:xfrm>
          <a:prstGeom prst="rect">
            <a:avLst/>
          </a:prstGeom>
        </p:spPr>
      </p:pic>
      <p:pic>
        <p:nvPicPr>
          <p:cNvPr id="10" name="Grafik 9">
            <a:extLst>
              <a:ext uri="{FF2B5EF4-FFF2-40B4-BE49-F238E27FC236}">
                <a16:creationId xmlns:a16="http://schemas.microsoft.com/office/drawing/2014/main" id="{6B31EC6D-94D0-4E92-BD94-2ABD597F21AF}"/>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7444" t="5505" r="6091" b="6435"/>
          <a:stretch/>
        </p:blipFill>
        <p:spPr>
          <a:xfrm>
            <a:off x="5141648" y="3893640"/>
            <a:ext cx="2047552" cy="1351897"/>
          </a:xfrm>
          <a:prstGeom prst="rect">
            <a:avLst/>
          </a:prstGeom>
        </p:spPr>
      </p:pic>
      <p:pic>
        <p:nvPicPr>
          <p:cNvPr id="7" name="Grafik 6">
            <a:extLst>
              <a:ext uri="{FF2B5EF4-FFF2-40B4-BE49-F238E27FC236}">
                <a16:creationId xmlns:a16="http://schemas.microsoft.com/office/drawing/2014/main" id="{C4563F77-D624-42E4-8D03-2005F39BD2D9}"/>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372482" y="935023"/>
            <a:ext cx="1362555" cy="1317835"/>
          </a:xfrm>
          <a:prstGeom prst="rect">
            <a:avLst/>
          </a:prstGeom>
        </p:spPr>
      </p:pic>
      <p:pic>
        <p:nvPicPr>
          <p:cNvPr id="4" name="Grafik 3">
            <a:extLst>
              <a:ext uri="{FF2B5EF4-FFF2-40B4-BE49-F238E27FC236}">
                <a16:creationId xmlns:a16="http://schemas.microsoft.com/office/drawing/2014/main" id="{4CB872D4-F137-46B9-9299-8CDEBCB60A7E}"/>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rot="5400000">
            <a:off x="1444461" y="1540714"/>
            <a:ext cx="2818058" cy="1989218"/>
          </a:xfrm>
          <a:prstGeom prst="rect">
            <a:avLst/>
          </a:prstGeom>
        </p:spPr>
      </p:pic>
      <p:sp>
        <p:nvSpPr>
          <p:cNvPr id="32" name="Textplatzhalter 30">
            <a:extLst>
              <a:ext uri="{FF2B5EF4-FFF2-40B4-BE49-F238E27FC236}">
                <a16:creationId xmlns:a16="http://schemas.microsoft.com/office/drawing/2014/main" id="{231D409F-19E0-864F-966A-7690535BB215}"/>
              </a:ext>
            </a:extLst>
          </p:cNvPr>
          <p:cNvSpPr txBox="1">
            <a:spLocks/>
          </p:cNvSpPr>
          <p:nvPr/>
        </p:nvSpPr>
        <p:spPr>
          <a:xfrm>
            <a:off x="359926" y="6608503"/>
            <a:ext cx="1832716" cy="453122"/>
          </a:xfrm>
          <a:prstGeom prst="rect">
            <a:avLst/>
          </a:prstGeom>
        </p:spPr>
        <p:txBody>
          <a:bodyPr vert="horz" lIns="0" tIns="0" rIns="0" bIns="0"/>
          <a:lstStyle>
            <a:lvl1pPr marL="0" indent="0" algn="l" defTabSz="521437" rtl="0" eaLnBrk="1" latinLnBrk="0" hangingPunct="1">
              <a:lnSpc>
                <a:spcPts val="1500"/>
              </a:lnSpc>
              <a:spcBef>
                <a:spcPts val="0"/>
              </a:spcBef>
              <a:spcAft>
                <a:spcPts val="0"/>
              </a:spcAft>
              <a:buFont typeface="Arial"/>
              <a:buNone/>
              <a:tabLst/>
              <a:defRPr sz="900" b="0" i="0" kern="1200" baseline="0">
                <a:solidFill>
                  <a:srgbClr val="000000"/>
                </a:solidFill>
                <a:latin typeface="DINPro" panose="02000503030000020004" pitchFamily="2" charset="0"/>
                <a:ea typeface="+mn-ea"/>
                <a:cs typeface="DINPro" panose="02000503030000020004" pitchFamily="2"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pPr>
              <a:tabLst>
                <a:tab pos="266700" algn="l"/>
              </a:tabLst>
            </a:pPr>
            <a:r>
              <a:rPr lang="de-DE" sz="700" dirty="0">
                <a:latin typeface="Arial" panose="020B0604020202020204" pitchFamily="34" charset="0"/>
                <a:cs typeface="Arial" panose="020B0604020202020204" pitchFamily="34" charset="0"/>
              </a:rPr>
              <a:t>S-S24E </a:t>
            </a:r>
          </a:p>
          <a:p>
            <a:r>
              <a:rPr lang="de-DE" sz="700" dirty="0">
                <a:latin typeface="Arial" panose="020B0604020202020204" pitchFamily="34" charset="0"/>
                <a:cs typeface="Arial" panose="020B0604020202020204" pitchFamily="34" charset="0"/>
              </a:rPr>
              <a:t>EAN 5025232921010 </a:t>
            </a:r>
          </a:p>
        </p:txBody>
      </p:sp>
      <p:sp>
        <p:nvSpPr>
          <p:cNvPr id="37" name="Textplatzhalter 51">
            <a:extLst>
              <a:ext uri="{FF2B5EF4-FFF2-40B4-BE49-F238E27FC236}">
                <a16:creationId xmlns:a16="http://schemas.microsoft.com/office/drawing/2014/main" id="{5C60A7D1-CC73-D64F-AC21-A70435DAE221}"/>
              </a:ext>
            </a:extLst>
          </p:cNvPr>
          <p:cNvSpPr txBox="1">
            <a:spLocks/>
          </p:cNvSpPr>
          <p:nvPr/>
        </p:nvSpPr>
        <p:spPr>
          <a:xfrm>
            <a:off x="177579" y="4141264"/>
            <a:ext cx="3213321" cy="1091032"/>
          </a:xfrm>
          <a:prstGeom prst="rect">
            <a:avLst/>
          </a:prstGeom>
          <a:solidFill>
            <a:srgbClr val="000000">
              <a:alpha val="20000"/>
            </a:srgbClr>
          </a:solidFill>
        </p:spPr>
        <p:txBody>
          <a:bodyPr vert="horz" wrap="square" lIns="144000" tIns="144000" rIns="180000" bIns="144000">
            <a:spAutoFit/>
          </a:bodyPr>
          <a:lstStyle>
            <a:lvl1pPr marL="0" indent="0" algn="l" defTabSz="521437" rtl="0" eaLnBrk="1" latinLnBrk="0" hangingPunct="1">
              <a:lnSpc>
                <a:spcPct val="100000"/>
              </a:lnSpc>
              <a:spcBef>
                <a:spcPts val="0"/>
              </a:spcBef>
              <a:spcAft>
                <a:spcPts val="0"/>
              </a:spcAft>
              <a:buFont typeface="Arial"/>
              <a:buNone/>
              <a:tabLst/>
              <a:defRPr sz="2600" kern="1200" baseline="0">
                <a:solidFill>
                  <a:srgbClr val="000000"/>
                </a:solidFill>
                <a:latin typeface="DINPro" panose="02000503030000020004" pitchFamily="2" charset="0"/>
                <a:ea typeface="+mn-ea"/>
                <a:cs typeface="DINPro" panose="02000503030000020004" pitchFamily="2"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de-DE" dirty="0">
                <a:latin typeface="Arial" panose="020B0604020202020204" pitchFamily="34" charset="0"/>
                <a:cs typeface="Arial" panose="020B0604020202020204" pitchFamily="34" charset="0"/>
              </a:rPr>
              <a:t>Kompaktes Weitwinkel-Objektiv</a:t>
            </a:r>
          </a:p>
        </p:txBody>
      </p:sp>
      <p:sp>
        <p:nvSpPr>
          <p:cNvPr id="43" name="Textplatzhalter 30">
            <a:extLst>
              <a:ext uri="{FF2B5EF4-FFF2-40B4-BE49-F238E27FC236}">
                <a16:creationId xmlns:a16="http://schemas.microsoft.com/office/drawing/2014/main" id="{CD629714-1D10-C24D-B2F8-D8E4D9352FBC}"/>
              </a:ext>
            </a:extLst>
          </p:cNvPr>
          <p:cNvSpPr txBox="1">
            <a:spLocks/>
          </p:cNvSpPr>
          <p:nvPr/>
        </p:nvSpPr>
        <p:spPr>
          <a:xfrm>
            <a:off x="359927" y="6218212"/>
            <a:ext cx="1723496" cy="355185"/>
          </a:xfrm>
          <a:prstGeom prst="rect">
            <a:avLst/>
          </a:prstGeom>
        </p:spPr>
        <p:txBody>
          <a:bodyPr vert="horz" lIns="0" tIns="0" rIns="0" bIns="0"/>
          <a:lstStyle>
            <a:lvl1pPr marL="0" indent="0" algn="l" defTabSz="521437" rtl="0" eaLnBrk="1" latinLnBrk="0" hangingPunct="1">
              <a:lnSpc>
                <a:spcPts val="1500"/>
              </a:lnSpc>
              <a:spcBef>
                <a:spcPts val="0"/>
              </a:spcBef>
              <a:spcAft>
                <a:spcPts val="0"/>
              </a:spcAft>
              <a:buFont typeface="Arial"/>
              <a:buNone/>
              <a:tabLst/>
              <a:defRPr sz="900" b="0" i="0" kern="1200" baseline="0">
                <a:solidFill>
                  <a:srgbClr val="000000"/>
                </a:solidFill>
                <a:latin typeface="Arial" panose="020B0604020202020204" pitchFamily="34" charset="0"/>
                <a:ea typeface="+mn-ea"/>
                <a:cs typeface="Arial" panose="020B0604020202020204" pitchFamily="34"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de-DE" dirty="0"/>
              <a:t>Lumix S Festbrennweite</a:t>
            </a:r>
          </a:p>
          <a:p>
            <a:r>
              <a:rPr lang="de-DE" dirty="0"/>
              <a:t>24mm/ F1.8</a:t>
            </a:r>
          </a:p>
        </p:txBody>
      </p:sp>
      <p:sp>
        <p:nvSpPr>
          <p:cNvPr id="56" name="Textplatzhalter 4">
            <a:extLst>
              <a:ext uri="{FF2B5EF4-FFF2-40B4-BE49-F238E27FC236}">
                <a16:creationId xmlns:a16="http://schemas.microsoft.com/office/drawing/2014/main" id="{483C2A11-9510-CB41-8FAB-090618FC8A31}"/>
              </a:ext>
            </a:extLst>
          </p:cNvPr>
          <p:cNvSpPr txBox="1">
            <a:spLocks/>
          </p:cNvSpPr>
          <p:nvPr/>
        </p:nvSpPr>
        <p:spPr>
          <a:xfrm>
            <a:off x="0" y="5480651"/>
            <a:ext cx="1520984" cy="534368"/>
          </a:xfrm>
          <a:prstGeom prst="rect">
            <a:avLst/>
          </a:prstGeom>
          <a:solidFill>
            <a:schemeClr val="tx1"/>
          </a:solidFill>
        </p:spPr>
        <p:txBody>
          <a:bodyPr vert="horz" wrap="none" lIns="324000" tIns="36000" rIns="251999" bIns="36000">
            <a:spAutoFit/>
          </a:bodyPr>
          <a:lstStyle>
            <a:lvl1pPr marL="0" indent="0" algn="l" defTabSz="521437" rtl="0" eaLnBrk="1" latinLnBrk="0" hangingPunct="1">
              <a:lnSpc>
                <a:spcPct val="100000"/>
              </a:lnSpc>
              <a:spcBef>
                <a:spcPts val="0"/>
              </a:spcBef>
              <a:spcAft>
                <a:spcPts val="0"/>
              </a:spcAft>
              <a:buFont typeface="Arial"/>
              <a:buNone/>
              <a:tabLst/>
              <a:defRPr sz="3000" kern="1200" spc="0" baseline="0">
                <a:solidFill>
                  <a:schemeClr val="bg1"/>
                </a:solidFill>
                <a:latin typeface="DINPro" panose="02000503030000020004" pitchFamily="2" charset="0"/>
                <a:ea typeface="+mn-ea"/>
                <a:cs typeface="DINPro" panose="02000503030000020004" pitchFamily="2"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de-DE" dirty="0">
                <a:latin typeface="Arial" panose="020B0604020202020204" pitchFamily="34" charset="0"/>
                <a:cs typeface="Arial" panose="020B0604020202020204" pitchFamily="34" charset="0"/>
              </a:rPr>
              <a:t>S24E</a:t>
            </a:r>
          </a:p>
        </p:txBody>
      </p:sp>
      <p:sp>
        <p:nvSpPr>
          <p:cNvPr id="58" name="Oval 70">
            <a:extLst>
              <a:ext uri="{FF2B5EF4-FFF2-40B4-BE49-F238E27FC236}">
                <a16:creationId xmlns:a16="http://schemas.microsoft.com/office/drawing/2014/main" id="{65104C0D-8CB0-A344-AB9C-E6A4671D5ACA}"/>
              </a:ext>
            </a:extLst>
          </p:cNvPr>
          <p:cNvSpPr/>
          <p:nvPr/>
        </p:nvSpPr>
        <p:spPr>
          <a:xfrm>
            <a:off x="2056533" y="6668123"/>
            <a:ext cx="108467" cy="108467"/>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73" name="Rechteck 72">
            <a:extLst>
              <a:ext uri="{FF2B5EF4-FFF2-40B4-BE49-F238E27FC236}">
                <a16:creationId xmlns:a16="http://schemas.microsoft.com/office/drawing/2014/main" id="{283CA892-D879-FB4D-ABBB-D1A0581FFD02}"/>
              </a:ext>
            </a:extLst>
          </p:cNvPr>
          <p:cNvSpPr/>
          <p:nvPr/>
        </p:nvSpPr>
        <p:spPr>
          <a:xfrm>
            <a:off x="0" y="4140215"/>
            <a:ext cx="180000" cy="1090800"/>
          </a:xfrm>
          <a:prstGeom prst="rect">
            <a:avLst/>
          </a:prstGeom>
          <a:solidFill>
            <a:srgbClr val="A5003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noFill/>
              <a:latin typeface="Arial" panose="020B0604020202020204" pitchFamily="34" charset="0"/>
              <a:cs typeface="Arial" panose="020B0604020202020204" pitchFamily="34" charset="0"/>
            </a:endParaRPr>
          </a:p>
        </p:txBody>
      </p:sp>
      <p:sp>
        <p:nvSpPr>
          <p:cNvPr id="77" name="Textplatzhalter 30">
            <a:extLst>
              <a:ext uri="{FF2B5EF4-FFF2-40B4-BE49-F238E27FC236}">
                <a16:creationId xmlns:a16="http://schemas.microsoft.com/office/drawing/2014/main" id="{5DED6123-5A45-B644-B56F-ABF1D25A7617}"/>
              </a:ext>
            </a:extLst>
          </p:cNvPr>
          <p:cNvSpPr txBox="1">
            <a:spLocks/>
          </p:cNvSpPr>
          <p:nvPr/>
        </p:nvSpPr>
        <p:spPr>
          <a:xfrm>
            <a:off x="359926" y="8958648"/>
            <a:ext cx="1832716" cy="453122"/>
          </a:xfrm>
          <a:prstGeom prst="rect">
            <a:avLst/>
          </a:prstGeom>
        </p:spPr>
        <p:txBody>
          <a:bodyPr vert="horz" lIns="0" tIns="0" rIns="0" bIns="0"/>
          <a:lstStyle>
            <a:lvl1pPr marL="0" indent="0" algn="l" defTabSz="521437" rtl="0" eaLnBrk="1" latinLnBrk="0" hangingPunct="1">
              <a:lnSpc>
                <a:spcPts val="1500"/>
              </a:lnSpc>
              <a:spcBef>
                <a:spcPts val="0"/>
              </a:spcBef>
              <a:spcAft>
                <a:spcPts val="0"/>
              </a:spcAft>
              <a:buFont typeface="Arial"/>
              <a:buNone/>
              <a:tabLst/>
              <a:defRPr sz="900" b="0" i="0" kern="1200" baseline="0">
                <a:solidFill>
                  <a:srgbClr val="000000"/>
                </a:solidFill>
                <a:latin typeface="DINPro" panose="02000503030000020004" pitchFamily="2" charset="0"/>
                <a:ea typeface="+mn-ea"/>
                <a:cs typeface="DINPro" panose="02000503030000020004" pitchFamily="2"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endParaRPr lang="en-US" sz="750" dirty="0">
              <a:latin typeface="Arial" panose="020B0604020202020204" pitchFamily="34" charset="0"/>
              <a:cs typeface="Arial" panose="020B0604020202020204" pitchFamily="34" charset="0"/>
            </a:endParaRPr>
          </a:p>
        </p:txBody>
      </p:sp>
      <p:pic>
        <p:nvPicPr>
          <p:cNvPr id="82" name="Picture 70">
            <a:extLst>
              <a:ext uri="{FF2B5EF4-FFF2-40B4-BE49-F238E27FC236}">
                <a16:creationId xmlns:a16="http://schemas.microsoft.com/office/drawing/2014/main" id="{7F8B356B-A6B7-324C-A4B5-22BA250C8829}"/>
              </a:ext>
            </a:extLst>
          </p:cNvPr>
          <p:cNvPicPr>
            <a:picLocks noChangeAspect="1" noChangeArrowheads="1"/>
          </p:cNvPicPr>
          <p:nvPr/>
        </p:nvPicPr>
        <p:blipFill>
          <a:blip r:embed="rId6"/>
          <a:srcRect/>
          <a:stretch/>
        </p:blipFill>
        <p:spPr bwMode="auto">
          <a:xfrm>
            <a:off x="6735037" y="9098156"/>
            <a:ext cx="378952" cy="313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4" name="Grafik 83">
            <a:extLst>
              <a:ext uri="{FF2B5EF4-FFF2-40B4-BE49-F238E27FC236}">
                <a16:creationId xmlns:a16="http://schemas.microsoft.com/office/drawing/2014/main" id="{9F2EE422-9B8A-E945-82E6-E56DF016D165}"/>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358858" y="9735103"/>
            <a:ext cx="1567850" cy="305598"/>
          </a:xfrm>
          <a:prstGeom prst="rect">
            <a:avLst/>
          </a:prstGeom>
        </p:spPr>
      </p:pic>
      <p:pic>
        <p:nvPicPr>
          <p:cNvPr id="89" name="Grafik 88">
            <a:extLst>
              <a:ext uri="{FF2B5EF4-FFF2-40B4-BE49-F238E27FC236}">
                <a16:creationId xmlns:a16="http://schemas.microsoft.com/office/drawing/2014/main" id="{3FEEF81A-C9DB-DF42-84A5-A4CA6AA6B43D}"/>
              </a:ext>
            </a:extLst>
          </p:cNvPr>
          <p:cNvPicPr>
            <a:picLocks noChangeAspect="1"/>
          </p:cNvPicPr>
          <p:nvPr/>
        </p:nvPicPr>
        <p:blipFill>
          <a:blip r:embed="rId8" cstate="print">
            <a:extLst>
              <a:ext uri="{28A0092B-C50C-407E-A947-70E740481C1C}">
                <a14:useLocalDpi xmlns:a14="http://schemas.microsoft.com/office/drawing/2010/main"/>
              </a:ext>
            </a:extLst>
          </a:blip>
          <a:srcRect/>
          <a:stretch/>
        </p:blipFill>
        <p:spPr>
          <a:xfrm>
            <a:off x="5370210" y="9098156"/>
            <a:ext cx="1001937" cy="313614"/>
          </a:xfrm>
          <a:prstGeom prst="rect">
            <a:avLst/>
          </a:prstGeom>
        </p:spPr>
      </p:pic>
      <p:sp>
        <p:nvSpPr>
          <p:cNvPr id="28" name="Textplatzhalter 2">
            <a:extLst>
              <a:ext uri="{FF2B5EF4-FFF2-40B4-BE49-F238E27FC236}">
                <a16:creationId xmlns:a16="http://schemas.microsoft.com/office/drawing/2014/main" id="{72FB6834-E4A4-0245-AEC2-FBF7233BD4BB}"/>
              </a:ext>
            </a:extLst>
          </p:cNvPr>
          <p:cNvSpPr txBox="1">
            <a:spLocks/>
          </p:cNvSpPr>
          <p:nvPr/>
        </p:nvSpPr>
        <p:spPr>
          <a:xfrm>
            <a:off x="2468880" y="5461329"/>
            <a:ext cx="4734192" cy="1486522"/>
          </a:xfrm>
          <a:prstGeom prst="rect">
            <a:avLst/>
          </a:prstGeom>
        </p:spPr>
        <p:txBody>
          <a:bodyPr vert="horz" lIns="0" tIns="0" rIns="0" bIns="0"/>
          <a:lstStyle>
            <a:lvl1pPr marL="0" indent="0" algn="l" defTabSz="521437" rtl="0" eaLnBrk="1" latinLnBrk="0" hangingPunct="1">
              <a:lnSpc>
                <a:spcPts val="1500"/>
              </a:lnSpc>
              <a:spcBef>
                <a:spcPts val="0"/>
              </a:spcBef>
              <a:spcAft>
                <a:spcPts val="0"/>
              </a:spcAft>
              <a:buFont typeface="Arial"/>
              <a:buNone/>
              <a:tabLst/>
              <a:defRPr sz="900" b="0" i="0" kern="1200" baseline="0">
                <a:solidFill>
                  <a:srgbClr val="000000"/>
                </a:solidFill>
                <a:latin typeface="DINPro" panose="02000503030000020004" pitchFamily="2" charset="0"/>
                <a:ea typeface="+mn-ea"/>
                <a:cs typeface="DINPro" panose="02000503030000020004" pitchFamily="2"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pPr>
              <a:lnSpc>
                <a:spcPts val="1400"/>
              </a:lnSpc>
            </a:pPr>
            <a:r>
              <a:rPr lang="de-DE" sz="750" dirty="0">
                <a:latin typeface="Arial" panose="020B0604020202020204" pitchFamily="34" charset="0"/>
                <a:cs typeface="Arial" panose="020B0604020202020204" pitchFamily="34" charset="0"/>
              </a:rPr>
              <a:t>Das LUMIX S 24mm F1.8 ist eine ausgezeichnete Weitwinkel-Festbrennweite und das ideale Objektiv für Landschaft, Architektur oder Innenraumaufnahmen. Es überzeugt mit hoher Abbildungsleistung und seine neun kreisförmigen Blendenlamellen sorgt für ein besonders attraktives </a:t>
            </a:r>
            <a:r>
              <a:rPr lang="de-DE" sz="750" dirty="0" err="1">
                <a:latin typeface="Arial" panose="020B0604020202020204" pitchFamily="34" charset="0"/>
                <a:cs typeface="Arial" panose="020B0604020202020204" pitchFamily="34" charset="0"/>
              </a:rPr>
              <a:t>Bokeh</a:t>
            </a:r>
            <a:r>
              <a:rPr lang="de-DE" sz="750" dirty="0">
                <a:latin typeface="Arial" panose="020B0604020202020204" pitchFamily="34" charset="0"/>
                <a:cs typeface="Arial" panose="020B0604020202020204" pitchFamily="34" charset="0"/>
              </a:rPr>
              <a:t>. Zudem bietet das Objektiv durch seine kompakte Größe und sein geringes Gewicht eine herausragende Mobilität. Es zeichnet sich außerdem durch ein staub- und spritzwasser-resistentes Design aus und lässt sich bei bis zu -10° C unter widrigsten Bedingungen einsetzen. Als Bestandteil der F1.8-Objektivserie verfügt es über die gleiche Größe und Position der Bedienteile sowie denselben 67mm Filterdurchmesser, um intuitive und einheitliche Handhabung zu ermöglichen. Schließlich gewährleistet es auch hochwertige Videos, indem es das Focus </a:t>
            </a:r>
            <a:r>
              <a:rPr lang="de-DE" sz="750" dirty="0" err="1">
                <a:latin typeface="Arial" panose="020B0604020202020204" pitchFamily="34" charset="0"/>
                <a:cs typeface="Arial" panose="020B0604020202020204" pitchFamily="34" charset="0"/>
              </a:rPr>
              <a:t>Breathing</a:t>
            </a:r>
            <a:r>
              <a:rPr lang="de-DE" sz="750" dirty="0">
                <a:latin typeface="Arial" panose="020B0604020202020204" pitchFamily="34" charset="0"/>
                <a:cs typeface="Arial" panose="020B0604020202020204" pitchFamily="34" charset="0"/>
              </a:rPr>
              <a:t> unterdrückt.</a:t>
            </a:r>
          </a:p>
        </p:txBody>
      </p:sp>
      <p:sp>
        <p:nvSpPr>
          <p:cNvPr id="33" name="Textplatzhalter 2">
            <a:extLst>
              <a:ext uri="{FF2B5EF4-FFF2-40B4-BE49-F238E27FC236}">
                <a16:creationId xmlns:a16="http://schemas.microsoft.com/office/drawing/2014/main" id="{52963904-2A25-914A-961D-17CA82B07731}"/>
              </a:ext>
            </a:extLst>
          </p:cNvPr>
          <p:cNvSpPr>
            <a:spLocks noGrp="1"/>
          </p:cNvSpPr>
          <p:nvPr>
            <p:ph type="body" sz="quarter" idx="25"/>
          </p:nvPr>
        </p:nvSpPr>
        <p:spPr>
          <a:xfrm>
            <a:off x="2468592" y="6987140"/>
            <a:ext cx="4734192" cy="1792685"/>
          </a:xfrm>
        </p:spPr>
        <p:txBody>
          <a:bodyPr/>
          <a:lstStyle/>
          <a:p>
            <a:pPr>
              <a:lnSpc>
                <a:spcPts val="1900"/>
              </a:lnSpc>
            </a:pPr>
            <a:r>
              <a:rPr lang="de-DE" sz="750" b="1" dirty="0"/>
              <a:t>Weitwinkel-Perspektive – </a:t>
            </a:r>
            <a:r>
              <a:rPr lang="de-DE" sz="750" dirty="0"/>
              <a:t>eindrucksvolle Landschafts- oder Architekturaufnahmen</a:t>
            </a:r>
          </a:p>
          <a:p>
            <a:pPr>
              <a:lnSpc>
                <a:spcPts val="1900"/>
              </a:lnSpc>
            </a:pPr>
            <a:r>
              <a:rPr lang="de-DE" sz="750" b="1" dirty="0"/>
              <a:t>Robustheit – </a:t>
            </a:r>
            <a:r>
              <a:rPr lang="de-DE" sz="750" dirty="0"/>
              <a:t>Staub-, Spritzwasser- und Kälteresistent </a:t>
            </a:r>
          </a:p>
          <a:p>
            <a:pPr>
              <a:lnSpc>
                <a:spcPts val="1900"/>
              </a:lnSpc>
            </a:pPr>
            <a:r>
              <a:rPr lang="de-DE" sz="750" b="1" dirty="0"/>
              <a:t>Kompakt und leicht – </a:t>
            </a:r>
            <a:r>
              <a:rPr lang="de-DE" sz="750" dirty="0"/>
              <a:t>nur 8,2 cm lang und 300g leicht</a:t>
            </a:r>
          </a:p>
          <a:p>
            <a:pPr>
              <a:lnSpc>
                <a:spcPts val="1900"/>
              </a:lnSpc>
            </a:pPr>
            <a:r>
              <a:rPr lang="de-DE" sz="750" b="1" dirty="0"/>
              <a:t>Hochwertige Festbrennweite – </a:t>
            </a:r>
            <a:r>
              <a:rPr lang="de-DE" sz="750" dirty="0"/>
              <a:t>hohe Auflösung im Schärfe- und attraktives </a:t>
            </a:r>
            <a:r>
              <a:rPr lang="de-DE" sz="750" dirty="0" err="1"/>
              <a:t>Bokeh</a:t>
            </a:r>
            <a:r>
              <a:rPr lang="de-DE" sz="750" dirty="0"/>
              <a:t> im Unschärfebereich</a:t>
            </a:r>
          </a:p>
          <a:p>
            <a:pPr>
              <a:lnSpc>
                <a:spcPts val="1900"/>
              </a:lnSpc>
            </a:pPr>
            <a:r>
              <a:rPr lang="de-DE" sz="750" b="1" dirty="0"/>
              <a:t>Erstklassige Videoaufnahmen - </a:t>
            </a:r>
            <a:r>
              <a:rPr lang="de-DE" sz="750" dirty="0"/>
              <a:t>leiser Autofokus und unterdrücktes Focus </a:t>
            </a:r>
            <a:r>
              <a:rPr lang="de-DE" sz="750" dirty="0" err="1"/>
              <a:t>Breathing</a:t>
            </a:r>
            <a:endParaRPr lang="de-DE" sz="750" dirty="0"/>
          </a:p>
          <a:p>
            <a:pPr>
              <a:lnSpc>
                <a:spcPts val="1900"/>
              </a:lnSpc>
            </a:pPr>
            <a:r>
              <a:rPr lang="de-DE" sz="750" b="1" dirty="0"/>
              <a:t>1.8er Objektivserie </a:t>
            </a:r>
            <a:r>
              <a:rPr lang="de-DE" sz="750" dirty="0"/>
              <a:t>- einheitliches Handling, gleiche Filtergröße, einfaches Anpassen von Zubehör &amp; </a:t>
            </a:r>
            <a:r>
              <a:rPr lang="de-DE" sz="750" dirty="0" err="1"/>
              <a:t>Gimbal</a:t>
            </a:r>
            <a:endParaRPr lang="de-DE" sz="750" dirty="0"/>
          </a:p>
          <a:p>
            <a:pPr>
              <a:lnSpc>
                <a:spcPts val="1900"/>
              </a:lnSpc>
            </a:pPr>
            <a:endParaRPr lang="de-DE" sz="750" dirty="0"/>
          </a:p>
        </p:txBody>
      </p:sp>
      <p:sp>
        <p:nvSpPr>
          <p:cNvPr id="5" name="Rechteck 4">
            <a:extLst>
              <a:ext uri="{FF2B5EF4-FFF2-40B4-BE49-F238E27FC236}">
                <a16:creationId xmlns:a16="http://schemas.microsoft.com/office/drawing/2014/main" id="{419DCC3D-D745-4FC9-B513-B863096772B8}"/>
              </a:ext>
            </a:extLst>
          </p:cNvPr>
          <p:cNvSpPr/>
          <p:nvPr/>
        </p:nvSpPr>
        <p:spPr>
          <a:xfrm>
            <a:off x="5135599" y="912340"/>
            <a:ext cx="2053601" cy="1351897"/>
          </a:xfrm>
          <a:prstGeom prst="rect">
            <a:avLst/>
          </a:prstGeom>
          <a:noFill/>
          <a:ln w="952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BB1052F2-A464-4E53-B692-53B1EA2846D7}"/>
              </a:ext>
            </a:extLst>
          </p:cNvPr>
          <p:cNvSpPr/>
          <p:nvPr/>
        </p:nvSpPr>
        <p:spPr>
          <a:xfrm>
            <a:off x="5141648" y="2402990"/>
            <a:ext cx="2053601" cy="1351897"/>
          </a:xfrm>
          <a:prstGeom prst="rect">
            <a:avLst/>
          </a:prstGeom>
          <a:noFill/>
          <a:ln w="952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086FA459-7B4C-4411-9BE0-3E57867845B6}"/>
              </a:ext>
            </a:extLst>
          </p:cNvPr>
          <p:cNvSpPr/>
          <p:nvPr/>
        </p:nvSpPr>
        <p:spPr>
          <a:xfrm>
            <a:off x="5135599" y="3897213"/>
            <a:ext cx="2053601" cy="1351897"/>
          </a:xfrm>
          <a:prstGeom prst="rect">
            <a:avLst/>
          </a:prstGeom>
          <a:noFill/>
          <a:ln w="952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54491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4">
            <a:extLst>
              <a:ext uri="{FF2B5EF4-FFF2-40B4-BE49-F238E27FC236}">
                <a16:creationId xmlns:a16="http://schemas.microsoft.com/office/drawing/2014/main" id="{EABEA424-721E-6745-AAC8-A0FD3123CBDE}"/>
              </a:ext>
            </a:extLst>
          </p:cNvPr>
          <p:cNvSpPr>
            <a:spLocks noGrp="1"/>
          </p:cNvSpPr>
          <p:nvPr>
            <p:ph type="body" sz="quarter" idx="18"/>
          </p:nvPr>
        </p:nvSpPr>
        <p:spPr>
          <a:xfrm>
            <a:off x="370995" y="10152256"/>
            <a:ext cx="4866616" cy="196657"/>
          </a:xfrm>
        </p:spPr>
        <p:txBody>
          <a:bodyPr/>
          <a:lstStyle/>
          <a:p>
            <a:r>
              <a:rPr lang="de-DE" dirty="0">
                <a:latin typeface="Arial" panose="020B0604020202020204" pitchFamily="34" charset="0"/>
                <a:cs typeface="Arial" panose="020B0604020202020204" pitchFamily="34" charset="0"/>
              </a:rPr>
              <a:t>Weitere Infos unter: www.panasonic.CH</a:t>
            </a:r>
          </a:p>
          <a:p>
            <a:r>
              <a:rPr lang="de-DE" dirty="0">
                <a:latin typeface="Arial" panose="020B0604020202020204" pitchFamily="34" charset="0"/>
                <a:cs typeface="Arial" panose="020B0604020202020204" pitchFamily="34" charset="0"/>
              </a:rPr>
              <a:t>Technische Änderungen vorbehalten. Gewicht und Abmessungen sind ungefähre Angaben. Stand: </a:t>
            </a:r>
            <a:r>
              <a:rPr lang="de-DE" dirty="0"/>
              <a:t>08</a:t>
            </a:r>
            <a:r>
              <a:rPr lang="de-DE" dirty="0">
                <a:latin typeface="Arial" panose="020B0604020202020204" pitchFamily="34" charset="0"/>
                <a:cs typeface="Arial" panose="020B0604020202020204" pitchFamily="34" charset="0"/>
              </a:rPr>
              <a:t> / 2021</a:t>
            </a:r>
          </a:p>
        </p:txBody>
      </p:sp>
      <p:graphicFrame>
        <p:nvGraphicFramePr>
          <p:cNvPr id="7" name="Tabelle 6">
            <a:extLst>
              <a:ext uri="{FF2B5EF4-FFF2-40B4-BE49-F238E27FC236}">
                <a16:creationId xmlns:a16="http://schemas.microsoft.com/office/drawing/2014/main" id="{15BF9894-FC9C-DD48-9AD9-F8E4921DACDD}"/>
              </a:ext>
            </a:extLst>
          </p:cNvPr>
          <p:cNvGraphicFramePr>
            <a:graphicFrameLocks noGrp="1"/>
          </p:cNvGraphicFramePr>
          <p:nvPr>
            <p:extLst>
              <p:ext uri="{D42A27DB-BD31-4B8C-83A1-F6EECF244321}">
                <p14:modId xmlns:p14="http://schemas.microsoft.com/office/powerpoint/2010/main" val="3516174111"/>
              </p:ext>
            </p:extLst>
          </p:nvPr>
        </p:nvGraphicFramePr>
        <p:xfrm>
          <a:off x="157075" y="1343612"/>
          <a:ext cx="7148600" cy="2790240"/>
        </p:xfrm>
        <a:graphic>
          <a:graphicData uri="http://schemas.openxmlformats.org/drawingml/2006/table">
            <a:tbl>
              <a:tblPr/>
              <a:tblGrid>
                <a:gridCol w="2548958">
                  <a:extLst>
                    <a:ext uri="{9D8B030D-6E8A-4147-A177-3AD203B41FA5}">
                      <a16:colId xmlns:a16="http://schemas.microsoft.com/office/drawing/2014/main" val="4201268351"/>
                    </a:ext>
                  </a:extLst>
                </a:gridCol>
                <a:gridCol w="4599642">
                  <a:extLst>
                    <a:ext uri="{9D8B030D-6E8A-4147-A177-3AD203B41FA5}">
                      <a16:colId xmlns:a16="http://schemas.microsoft.com/office/drawing/2014/main" val="2741484666"/>
                    </a:ext>
                  </a:extLst>
                </a:gridCol>
              </a:tblGrid>
              <a:tr h="186016">
                <a:tc>
                  <a:txBody>
                    <a:bodyPr/>
                    <a:lstStyle/>
                    <a:p>
                      <a:pPr algn="l" fontAlgn="ctr"/>
                      <a:r>
                        <a:rPr lang="de-DE" sz="900" b="0" i="0" u="none" strike="noStrike" dirty="0">
                          <a:solidFill>
                            <a:schemeClr val="tx1"/>
                          </a:solidFill>
                          <a:effectLst/>
                          <a:latin typeface="Arial" panose="020B0604020202020204" pitchFamily="34" charset="0"/>
                          <a:cs typeface="Arial" panose="020B0604020202020204" pitchFamily="34" charset="0"/>
                        </a:rPr>
                        <a:t> ANSCHLUSS</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solidFill>
                      <a:srgbClr val="FFFFFF"/>
                    </a:solidFill>
                  </a:tcPr>
                </a:tc>
                <a:tc>
                  <a:txBody>
                    <a:bodyPr/>
                    <a:lstStyle/>
                    <a:p>
                      <a:pPr algn="ctr" fontAlgn="ctr"/>
                      <a:r>
                        <a:rPr lang="de-DE" sz="900" b="0" i="0" u="none" strike="noStrike" dirty="0">
                          <a:solidFill>
                            <a:schemeClr val="tx1"/>
                          </a:solidFill>
                          <a:effectLst/>
                          <a:latin typeface="Arial" panose="020B0604020202020204" pitchFamily="34" charset="0"/>
                          <a:cs typeface="Arial" panose="020B0604020202020204" pitchFamily="34" charset="0"/>
                        </a:rPr>
                        <a:t>L-Mount</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952726248"/>
                  </a:ext>
                </a:extLst>
              </a:tr>
              <a:tr h="186016">
                <a:tc>
                  <a:txBody>
                    <a:bodyPr/>
                    <a:lstStyle/>
                    <a:p>
                      <a:pPr algn="l" fontAlgn="ctr"/>
                      <a:r>
                        <a:rPr lang="de-DE" sz="900" b="0" i="0" u="none" strike="noStrike" dirty="0">
                          <a:solidFill>
                            <a:schemeClr val="tx1"/>
                          </a:solidFill>
                          <a:effectLst/>
                          <a:highlight>
                            <a:srgbClr val="D1D4DB"/>
                          </a:highlight>
                          <a:latin typeface="Arial" panose="020B0604020202020204" pitchFamily="34" charset="0"/>
                          <a:cs typeface="Arial" panose="020B0604020202020204" pitchFamily="34" charset="0"/>
                        </a:rPr>
                        <a:t> BRENNWEITE</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D1D4DB"/>
                    </a:solidFill>
                  </a:tcPr>
                </a:tc>
                <a:tc>
                  <a:txBody>
                    <a:bodyPr/>
                    <a:lstStyle/>
                    <a:p>
                      <a:pPr algn="ctr" fontAlgn="t"/>
                      <a:r>
                        <a:rPr lang="de-DE" sz="900" b="0" i="0" u="none" strike="noStrike" dirty="0">
                          <a:solidFill>
                            <a:schemeClr val="tx1"/>
                          </a:solidFill>
                          <a:effectLst/>
                          <a:highlight>
                            <a:srgbClr val="D1D4DB"/>
                          </a:highlight>
                          <a:latin typeface="Arial" panose="020B0604020202020204" pitchFamily="34" charset="0"/>
                          <a:cs typeface="Arial" panose="020B0604020202020204" pitchFamily="34" charset="0"/>
                        </a:rPr>
                        <a:t>24 mm</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D1D4DB"/>
                    </a:solidFill>
                  </a:tcPr>
                </a:tc>
                <a:extLst>
                  <a:ext uri="{0D108BD9-81ED-4DB2-BD59-A6C34878D82A}">
                    <a16:rowId xmlns:a16="http://schemas.microsoft.com/office/drawing/2014/main" val="3929908119"/>
                  </a:ext>
                </a:extLst>
              </a:tr>
              <a:tr h="186016">
                <a:tc>
                  <a:txBody>
                    <a:bodyPr/>
                    <a:lstStyle/>
                    <a:p>
                      <a:pPr algn="l" fontAlgn="ctr"/>
                      <a:r>
                        <a:rPr lang="de-DE" sz="900" b="0" i="0" u="none" strike="noStrike" dirty="0">
                          <a:solidFill>
                            <a:schemeClr val="tx1"/>
                          </a:solidFill>
                          <a:effectLst/>
                          <a:latin typeface="Arial" panose="020B0604020202020204" pitchFamily="34" charset="0"/>
                          <a:cs typeface="Arial" panose="020B0604020202020204" pitchFamily="34" charset="0"/>
                        </a:rPr>
                        <a:t> OFFENBLENDE</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de-DE" sz="900" b="0" i="0" u="none" strike="noStrike" dirty="0">
                          <a:solidFill>
                            <a:schemeClr val="tx1"/>
                          </a:solidFill>
                          <a:effectLst/>
                          <a:latin typeface="Arial" panose="020B0604020202020204" pitchFamily="34" charset="0"/>
                          <a:cs typeface="Arial" panose="020B0604020202020204" pitchFamily="34" charset="0"/>
                        </a:rPr>
                        <a:t>F1.8</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81411333"/>
                  </a:ext>
                </a:extLst>
              </a:tr>
              <a:tr h="186016">
                <a:tc>
                  <a:txBody>
                    <a:bodyPr/>
                    <a:lstStyle/>
                    <a:p>
                      <a:pPr algn="l" fontAlgn="ctr"/>
                      <a:r>
                        <a:rPr lang="de-DE" sz="900" b="0" i="0" u="none" strike="noStrike" dirty="0">
                          <a:solidFill>
                            <a:schemeClr val="tx1"/>
                          </a:solidFill>
                          <a:effectLst/>
                          <a:latin typeface="Arial" panose="020B0604020202020204" pitchFamily="34" charset="0"/>
                          <a:cs typeface="Arial" panose="020B0604020202020204" pitchFamily="34" charset="0"/>
                        </a:rPr>
                        <a:t> KLEINSTE BLENDE</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D1D4DB"/>
                    </a:solidFill>
                  </a:tcPr>
                </a:tc>
                <a:tc>
                  <a:txBody>
                    <a:bodyPr/>
                    <a:lstStyle/>
                    <a:p>
                      <a:pPr algn="ctr" fontAlgn="t"/>
                      <a:r>
                        <a:rPr lang="de-DE" sz="900" b="0" i="0" u="none" strike="noStrike" dirty="0">
                          <a:solidFill>
                            <a:schemeClr val="tx1"/>
                          </a:solidFill>
                          <a:effectLst/>
                          <a:latin typeface="Arial" panose="020B0604020202020204" pitchFamily="34" charset="0"/>
                          <a:cs typeface="Arial" panose="020B0604020202020204" pitchFamily="34" charset="0"/>
                        </a:rPr>
                        <a:t>F16</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D1D4DB"/>
                    </a:solidFill>
                  </a:tcPr>
                </a:tc>
                <a:extLst>
                  <a:ext uri="{0D108BD9-81ED-4DB2-BD59-A6C34878D82A}">
                    <a16:rowId xmlns:a16="http://schemas.microsoft.com/office/drawing/2014/main" val="1800055632"/>
                  </a:ext>
                </a:extLst>
              </a:tr>
              <a:tr h="186016">
                <a:tc>
                  <a:txBody>
                    <a:bodyPr/>
                    <a:lstStyle/>
                    <a:p>
                      <a:pPr algn="l" fontAlgn="ctr"/>
                      <a:r>
                        <a:rPr lang="de-DE" sz="900" b="0" i="0" u="none" strike="noStrike" dirty="0">
                          <a:solidFill>
                            <a:schemeClr val="tx1"/>
                          </a:solidFill>
                          <a:effectLst/>
                          <a:latin typeface="Arial" panose="020B0604020202020204" pitchFamily="34" charset="0"/>
                          <a:cs typeface="Arial" panose="020B0604020202020204" pitchFamily="34" charset="0"/>
                        </a:rPr>
                        <a:t> DIAGONALER BETRACHTUNGSWINKEL</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ctr">
                        <a:spcAft>
                          <a:spcPts val="0"/>
                        </a:spcAft>
                      </a:pPr>
                      <a:r>
                        <a:rPr lang="en-GB" sz="900" dirty="0">
                          <a:effectLst/>
                          <a:latin typeface="Arial" panose="020B0604020202020204" pitchFamily="34" charset="0"/>
                          <a:cs typeface="Arial" panose="020B0604020202020204" pitchFamily="34" charset="0"/>
                        </a:rPr>
                        <a:t>84°</a:t>
                      </a:r>
                      <a:endParaRPr lang="de-DE" sz="900" dirty="0">
                        <a:effectLst/>
                        <a:latin typeface="Arial" panose="020B0604020202020204" pitchFamily="34" charset="0"/>
                        <a:ea typeface="Times New Roman" panose="02020603050405020304" pitchFamily="18" charset="0"/>
                        <a:cs typeface="Arial" panose="020B0604020202020204" pitchFamily="34" charset="0"/>
                      </a:endParaRP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75429943"/>
                  </a:ext>
                </a:extLst>
              </a:tr>
              <a:tr h="186016">
                <a:tc>
                  <a:txBody>
                    <a:bodyPr/>
                    <a:lstStyle/>
                    <a:p>
                      <a:pPr algn="l" fontAlgn="ctr"/>
                      <a:r>
                        <a:rPr lang="de-DE" sz="900" b="0" i="0" u="none" strike="noStrike" dirty="0">
                          <a:solidFill>
                            <a:schemeClr val="tx1"/>
                          </a:solidFill>
                          <a:effectLst/>
                          <a:latin typeface="Arial" panose="020B0604020202020204" pitchFamily="34" charset="0"/>
                          <a:cs typeface="Arial" panose="020B0604020202020204" pitchFamily="34" charset="0"/>
                        </a:rPr>
                        <a:t> BLENDENTYP</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D1D4DB"/>
                    </a:solidFill>
                  </a:tcPr>
                </a:tc>
                <a:tc>
                  <a:txBody>
                    <a:bodyPr/>
                    <a:lstStyle/>
                    <a:p>
                      <a:pPr algn="ctr" fontAlgn="t"/>
                      <a:r>
                        <a:rPr lang="de-DE" sz="900" b="0" i="0" u="none" strike="noStrike" dirty="0">
                          <a:solidFill>
                            <a:schemeClr val="tx1"/>
                          </a:solidFill>
                          <a:effectLst/>
                          <a:latin typeface="Arial" panose="020B0604020202020204" pitchFamily="34" charset="0"/>
                          <a:cs typeface="Arial" panose="020B0604020202020204" pitchFamily="34" charset="0"/>
                        </a:rPr>
                        <a:t>9 Blendenlamellen / Blende mit kreisförmiger Öffnung</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D1D4DB"/>
                    </a:solidFill>
                  </a:tcPr>
                </a:tc>
                <a:extLst>
                  <a:ext uri="{0D108BD9-81ED-4DB2-BD59-A6C34878D82A}">
                    <a16:rowId xmlns:a16="http://schemas.microsoft.com/office/drawing/2014/main" val="3616426979"/>
                  </a:ext>
                </a:extLst>
              </a:tr>
              <a:tr h="186016">
                <a:tc>
                  <a:txBody>
                    <a:bodyPr/>
                    <a:lstStyle/>
                    <a:p>
                      <a:pPr algn="l" fontAlgn="ctr"/>
                      <a:r>
                        <a:rPr lang="de-DE" sz="900" b="0" i="0" u="none" strike="noStrike" dirty="0">
                          <a:solidFill>
                            <a:schemeClr val="tx1"/>
                          </a:solidFill>
                          <a:effectLst/>
                          <a:latin typeface="Arial" panose="020B0604020202020204" pitchFamily="34" charset="0"/>
                          <a:cs typeface="Arial" panose="020B0604020202020204" pitchFamily="34" charset="0"/>
                        </a:rPr>
                        <a:t> KÜRZESTE ENTFERNUNG</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ctr" fontAlgn="t"/>
                      <a:r>
                        <a:rPr lang="de-DE" sz="900" b="0" i="0" u="none" strike="noStrike" dirty="0">
                          <a:solidFill>
                            <a:schemeClr val="tx1"/>
                          </a:solidFill>
                          <a:effectLst/>
                          <a:latin typeface="Arial" panose="020B0604020202020204" pitchFamily="34" charset="0"/>
                          <a:cs typeface="Arial" panose="020B0604020202020204" pitchFamily="34" charset="0"/>
                        </a:rPr>
                        <a:t>0,24 m</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86016937"/>
                  </a:ext>
                </a:extLst>
              </a:tr>
              <a:tr h="186016">
                <a:tc>
                  <a:txBody>
                    <a:bodyPr/>
                    <a:lstStyle/>
                    <a:p>
                      <a:pPr algn="l" fontAlgn="ctr"/>
                      <a:r>
                        <a:rPr lang="de-DE" sz="900" b="0" i="0" u="none" strike="noStrike" dirty="0" err="1">
                          <a:solidFill>
                            <a:schemeClr val="tx1"/>
                          </a:solidFill>
                          <a:effectLst/>
                          <a:latin typeface="Arial" panose="020B0604020202020204" pitchFamily="34" charset="0"/>
                          <a:cs typeface="Arial" panose="020B0604020202020204" pitchFamily="34" charset="0"/>
                        </a:rPr>
                        <a:t>ABBILDUNGSMAßSTAB</a:t>
                      </a:r>
                      <a:endParaRPr lang="de-DE" sz="900" b="0" i="0" u="none" strike="noStrike" dirty="0">
                        <a:solidFill>
                          <a:schemeClr val="tx1"/>
                        </a:solidFill>
                        <a:effectLst/>
                        <a:latin typeface="Arial" panose="020B0604020202020204" pitchFamily="34" charset="0"/>
                        <a:cs typeface="Arial" panose="020B0604020202020204" pitchFamily="34" charset="0"/>
                      </a:endParaRP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1D4DB"/>
                    </a:solidFill>
                  </a:tcPr>
                </a:tc>
                <a:tc>
                  <a:txBody>
                    <a:bodyPr/>
                    <a:lstStyle/>
                    <a:p>
                      <a:pPr algn="ctr" fontAlgn="t"/>
                      <a:r>
                        <a:rPr lang="de-DE" sz="900" b="0" i="0" u="none" strike="noStrike" dirty="0">
                          <a:solidFill>
                            <a:schemeClr val="tx1"/>
                          </a:solidFill>
                          <a:effectLst/>
                          <a:latin typeface="Arial" panose="020B0604020202020204" pitchFamily="34" charset="0"/>
                          <a:cs typeface="Arial" panose="020B0604020202020204" pitchFamily="34" charset="0"/>
                        </a:rPr>
                        <a:t>Max. 0,15x</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1D4DB"/>
                    </a:solidFill>
                  </a:tcPr>
                </a:tc>
                <a:extLst>
                  <a:ext uri="{0D108BD9-81ED-4DB2-BD59-A6C34878D82A}">
                    <a16:rowId xmlns:a16="http://schemas.microsoft.com/office/drawing/2014/main" val="713337133"/>
                  </a:ext>
                </a:extLst>
              </a:tr>
              <a:tr h="186016">
                <a:tc>
                  <a:txBody>
                    <a:bodyPr/>
                    <a:lstStyle/>
                    <a:p>
                      <a:pPr algn="l" fontAlgn="ctr"/>
                      <a:r>
                        <a:rPr lang="de-DE" sz="900" b="0" i="0" u="none" strike="noStrike" dirty="0">
                          <a:solidFill>
                            <a:schemeClr val="tx1"/>
                          </a:solidFill>
                          <a:effectLst/>
                          <a:latin typeface="Arial" panose="020B0604020202020204" pitchFamily="34" charset="0"/>
                          <a:cs typeface="Arial" panose="020B0604020202020204" pitchFamily="34" charset="0"/>
                        </a:rPr>
                        <a:t>OBJEKTIVKONSTRUKTION</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de-DE" sz="900" b="0" i="0" u="none" strike="noStrike" dirty="0">
                          <a:solidFill>
                            <a:schemeClr val="tx1"/>
                          </a:solidFill>
                          <a:effectLst/>
                          <a:latin typeface="Arial" panose="020B0604020202020204" pitchFamily="34" charset="0"/>
                          <a:cs typeface="Arial" panose="020B0604020202020204" pitchFamily="34" charset="0"/>
                        </a:rPr>
                        <a:t>12 Elemente in 11 Gruppen (3 </a:t>
                      </a:r>
                      <a:r>
                        <a:rPr lang="de-DE" sz="900" b="0" i="0" u="none" strike="noStrike" dirty="0" err="1">
                          <a:solidFill>
                            <a:schemeClr val="tx1"/>
                          </a:solidFill>
                          <a:effectLst/>
                          <a:latin typeface="Arial" panose="020B0604020202020204" pitchFamily="34" charset="0"/>
                          <a:cs typeface="Arial" panose="020B0604020202020204" pitchFamily="34" charset="0"/>
                        </a:rPr>
                        <a:t>asph</a:t>
                      </a:r>
                      <a:r>
                        <a:rPr lang="de-DE" sz="900" b="0" i="0" u="none" strike="noStrike" dirty="0">
                          <a:solidFill>
                            <a:schemeClr val="tx1"/>
                          </a:solidFill>
                          <a:effectLst/>
                          <a:latin typeface="Arial" panose="020B0604020202020204" pitchFamily="34" charset="0"/>
                          <a:cs typeface="Arial" panose="020B0604020202020204" pitchFamily="34" charset="0"/>
                        </a:rPr>
                        <a:t>., 1 UED, 3 ED-Linsen)</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22074896"/>
                  </a:ext>
                </a:extLst>
              </a:tr>
              <a:tr h="186016">
                <a:tc>
                  <a:txBody>
                    <a:bodyPr/>
                    <a:lstStyle/>
                    <a:p>
                      <a:pPr algn="l" fontAlgn="ctr"/>
                      <a:r>
                        <a:rPr lang="de-DE" sz="900" b="0" i="0" u="none" strike="noStrike" dirty="0">
                          <a:solidFill>
                            <a:schemeClr val="tx1"/>
                          </a:solidFill>
                          <a:effectLst/>
                          <a:latin typeface="Arial" panose="020B0604020202020204" pitchFamily="34" charset="0"/>
                          <a:cs typeface="Arial" panose="020B0604020202020204" pitchFamily="34" charset="0"/>
                        </a:rPr>
                        <a:t>STAUB-/KÄLTE-/SPRITZWASSERSCHUTZ</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1D4DB"/>
                    </a:solidFill>
                  </a:tcPr>
                </a:tc>
                <a:tc>
                  <a:txBody>
                    <a:bodyPr/>
                    <a:lstStyle/>
                    <a:p>
                      <a:pPr marL="0" marR="0" lvl="0" indent="0" algn="ctr" defTabSz="521437" rtl="0" eaLnBrk="1" fontAlgn="t" latinLnBrk="0" hangingPunct="1">
                        <a:lnSpc>
                          <a:spcPct val="100000"/>
                        </a:lnSpc>
                        <a:spcBef>
                          <a:spcPts val="0"/>
                        </a:spcBef>
                        <a:spcAft>
                          <a:spcPts val="0"/>
                        </a:spcAft>
                        <a:buClrTx/>
                        <a:buSzTx/>
                        <a:buFontTx/>
                        <a:buNone/>
                        <a:tabLst/>
                        <a:defRPr/>
                      </a:pPr>
                      <a:r>
                        <a:rPr lang="de-DE" sz="900" b="0" i="0" u="none" strike="noStrike" dirty="0">
                          <a:solidFill>
                            <a:schemeClr val="tx1"/>
                          </a:solidFill>
                          <a:effectLst/>
                          <a:latin typeface="Arial" panose="020B0604020202020204" pitchFamily="34" charset="0"/>
                          <a:cs typeface="Arial" panose="020B0604020202020204" pitchFamily="34" charset="0"/>
                        </a:rPr>
                        <a:t>Ja / Ja / Ja (-</a:t>
                      </a:r>
                      <a:r>
                        <a:rPr lang="en-GB" sz="900" b="0" i="0" u="none" strike="noStrike" dirty="0">
                          <a:solidFill>
                            <a:schemeClr val="tx1"/>
                          </a:solidFill>
                          <a:effectLst/>
                          <a:latin typeface="Arial" panose="020B0604020202020204" pitchFamily="34" charset="0"/>
                          <a:cs typeface="Arial" panose="020B0604020202020204" pitchFamily="34" charset="0"/>
                        </a:rPr>
                        <a:t>10</a:t>
                      </a:r>
                      <a:r>
                        <a:rPr lang="en-GB" sz="900" dirty="0">
                          <a:effectLst/>
                          <a:latin typeface="Arial" panose="020B0604020202020204" pitchFamily="34" charset="0"/>
                          <a:cs typeface="Arial" panose="020B0604020202020204" pitchFamily="34" charset="0"/>
                        </a:rPr>
                        <a:t>°C</a:t>
                      </a:r>
                      <a:r>
                        <a:rPr lang="de-DE" sz="900" b="0" i="0" u="none" strike="noStrike" dirty="0">
                          <a:solidFill>
                            <a:schemeClr val="tx1"/>
                          </a:solidFill>
                          <a:effectLst/>
                          <a:latin typeface="Arial" panose="020B0604020202020204" pitchFamily="34" charset="0"/>
                          <a:cs typeface="Arial" panose="020B0604020202020204" pitchFamily="34" charset="0"/>
                        </a:rPr>
                        <a:t> bis </a:t>
                      </a:r>
                      <a:r>
                        <a:rPr lang="en-GB" sz="900" dirty="0">
                          <a:effectLst/>
                          <a:latin typeface="Arial" panose="020B0604020202020204" pitchFamily="34" charset="0"/>
                          <a:cs typeface="Arial" panose="020B0604020202020204" pitchFamily="34" charset="0"/>
                        </a:rPr>
                        <a:t>40°</a:t>
                      </a:r>
                      <a:r>
                        <a:rPr lang="de-DE" sz="900" dirty="0">
                          <a:effectLst/>
                          <a:latin typeface="Arial" panose="020B0604020202020204" pitchFamily="34" charset="0"/>
                          <a:cs typeface="Arial" panose="020B0604020202020204" pitchFamily="34" charset="0"/>
                        </a:rPr>
                        <a:t>C)</a:t>
                      </a:r>
                      <a:endParaRPr lang="de-DE" sz="900" dirty="0">
                        <a:effectLst/>
                        <a:latin typeface="Arial" panose="020B0604020202020204" pitchFamily="34" charset="0"/>
                        <a:ea typeface="Times New Roman" panose="02020603050405020304" pitchFamily="18" charset="0"/>
                        <a:cs typeface="Arial" panose="020B0604020202020204" pitchFamily="34" charset="0"/>
                      </a:endParaRP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1D4DB"/>
                    </a:solidFill>
                  </a:tcPr>
                </a:tc>
                <a:extLst>
                  <a:ext uri="{0D108BD9-81ED-4DB2-BD59-A6C34878D82A}">
                    <a16:rowId xmlns:a16="http://schemas.microsoft.com/office/drawing/2014/main" val="837001353"/>
                  </a:ext>
                </a:extLst>
              </a:tr>
              <a:tr h="186016">
                <a:tc>
                  <a:txBody>
                    <a:bodyPr/>
                    <a:lstStyle/>
                    <a:p>
                      <a:pPr algn="l" fontAlgn="ctr"/>
                      <a:r>
                        <a:rPr lang="de-DE" sz="900" b="0" i="0" u="none" strike="noStrike" dirty="0">
                          <a:solidFill>
                            <a:schemeClr val="tx1"/>
                          </a:solidFill>
                          <a:effectLst/>
                          <a:latin typeface="Arial" panose="020B0604020202020204" pitchFamily="34" charset="0"/>
                          <a:cs typeface="Arial" panose="020B0604020202020204" pitchFamily="34" charset="0"/>
                        </a:rPr>
                        <a:t> FILTERDURCHMESSER</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de-DE" sz="900" b="0" i="0" u="none" strike="noStrike" dirty="0">
                          <a:solidFill>
                            <a:schemeClr val="tx1"/>
                          </a:solidFill>
                          <a:effectLst/>
                          <a:latin typeface="Arial" panose="020B0604020202020204" pitchFamily="34" charset="0"/>
                          <a:cs typeface="Arial" panose="020B0604020202020204" pitchFamily="34" charset="0"/>
                        </a:rPr>
                        <a:t>67 mm</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67634145"/>
                  </a:ext>
                </a:extLst>
              </a:tr>
              <a:tr h="186016">
                <a:tc>
                  <a:txBody>
                    <a:bodyPr/>
                    <a:lstStyle/>
                    <a:p>
                      <a:pPr algn="l" fontAlgn="ctr"/>
                      <a:r>
                        <a:rPr lang="de-DE" sz="900" b="0" i="0" u="none" strike="noStrike" dirty="0">
                          <a:solidFill>
                            <a:schemeClr val="tx1"/>
                          </a:solidFill>
                          <a:effectLst/>
                          <a:latin typeface="Arial" panose="020B0604020202020204" pitchFamily="34" charset="0"/>
                          <a:cs typeface="Arial" panose="020B0604020202020204" pitchFamily="34" charset="0"/>
                        </a:rPr>
                        <a:t> ABMESSUNGEN</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1D4DB"/>
                    </a:solidFill>
                  </a:tcPr>
                </a:tc>
                <a:tc>
                  <a:txBody>
                    <a:bodyPr/>
                    <a:lstStyle/>
                    <a:p>
                      <a:pPr algn="ctr" fontAlgn="t"/>
                      <a:r>
                        <a:rPr lang="de-DE" sz="900" b="0" i="0" u="none" strike="noStrike" dirty="0">
                          <a:solidFill>
                            <a:schemeClr val="tx1"/>
                          </a:solidFill>
                          <a:effectLst/>
                          <a:latin typeface="Arial" panose="020B0604020202020204" pitchFamily="34" charset="0"/>
                          <a:cs typeface="Arial" panose="020B0604020202020204" pitchFamily="34" charset="0"/>
                        </a:rPr>
                        <a:t>74 x 82 mm</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1D4DB"/>
                    </a:solidFill>
                  </a:tcPr>
                </a:tc>
                <a:extLst>
                  <a:ext uri="{0D108BD9-81ED-4DB2-BD59-A6C34878D82A}">
                    <a16:rowId xmlns:a16="http://schemas.microsoft.com/office/drawing/2014/main" val="2215258092"/>
                  </a:ext>
                </a:extLst>
              </a:tr>
              <a:tr h="186016">
                <a:tc>
                  <a:txBody>
                    <a:bodyPr/>
                    <a:lstStyle/>
                    <a:p>
                      <a:pPr algn="l" fontAlgn="ctr"/>
                      <a:r>
                        <a:rPr lang="de-DE" sz="900" b="0" i="0" u="none" strike="noStrike" dirty="0">
                          <a:solidFill>
                            <a:schemeClr val="tx1"/>
                          </a:solidFill>
                          <a:effectLst/>
                          <a:latin typeface="Arial" panose="020B0604020202020204" pitchFamily="34" charset="0"/>
                          <a:cs typeface="Arial" panose="020B0604020202020204" pitchFamily="34" charset="0"/>
                        </a:rPr>
                        <a:t> GEWICHT</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de-DE" sz="900" b="0" i="0" u="none" strike="noStrike" dirty="0">
                          <a:solidFill>
                            <a:schemeClr val="tx1"/>
                          </a:solidFill>
                          <a:effectLst/>
                          <a:latin typeface="Arial" panose="020B0604020202020204" pitchFamily="34" charset="0"/>
                          <a:cs typeface="Arial" panose="020B0604020202020204" pitchFamily="34" charset="0"/>
                        </a:rPr>
                        <a:t>ca. 310 g</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179405"/>
                  </a:ext>
                </a:extLst>
              </a:tr>
              <a:tr h="186016">
                <a:tc>
                  <a:txBody>
                    <a:bodyPr/>
                    <a:lstStyle/>
                    <a:p>
                      <a:pPr algn="l" fontAlgn="ctr"/>
                      <a:r>
                        <a:rPr lang="de-DE" sz="900" b="0" i="0" u="none" strike="noStrike" dirty="0">
                          <a:solidFill>
                            <a:schemeClr val="tx1"/>
                          </a:solidFill>
                          <a:effectLst/>
                          <a:latin typeface="Arial" panose="020B0604020202020204" pitchFamily="34" charset="0"/>
                          <a:cs typeface="Arial" panose="020B0604020202020204" pitchFamily="34" charset="0"/>
                        </a:rPr>
                        <a:t> </a:t>
                      </a:r>
                      <a:r>
                        <a:rPr lang="de-DE" sz="900" b="0" i="0" u="none" strike="noStrike" dirty="0" err="1">
                          <a:solidFill>
                            <a:schemeClr val="tx1"/>
                          </a:solidFill>
                          <a:effectLst/>
                          <a:latin typeface="Arial" panose="020B0604020202020204" pitchFamily="34" charset="0"/>
                          <a:cs typeface="Arial" panose="020B0604020202020204" pitchFamily="34" charset="0"/>
                        </a:rPr>
                        <a:t>VERPACKUNGSMAßE</a:t>
                      </a:r>
                      <a:r>
                        <a:rPr lang="de-DE" sz="900" b="0" i="0" u="none" strike="noStrike" dirty="0">
                          <a:solidFill>
                            <a:schemeClr val="tx1"/>
                          </a:solidFill>
                          <a:effectLst/>
                          <a:latin typeface="Arial" panose="020B0604020202020204" pitchFamily="34" charset="0"/>
                          <a:cs typeface="Arial" panose="020B0604020202020204" pitchFamily="34" charset="0"/>
                        </a:rPr>
                        <a:t>/-GEWICHT</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1D4DB"/>
                    </a:solidFill>
                  </a:tcPr>
                </a:tc>
                <a:tc>
                  <a:txBody>
                    <a:bodyPr/>
                    <a:lstStyle/>
                    <a:p>
                      <a:pPr algn="ctr" fontAlgn="t"/>
                      <a:r>
                        <a:rPr lang="de-DE" sz="900" b="0" i="0" u="none" strike="noStrike" dirty="0">
                          <a:solidFill>
                            <a:schemeClr val="tx1"/>
                          </a:solidFill>
                          <a:effectLst/>
                          <a:latin typeface="Arial" panose="020B0604020202020204" pitchFamily="34" charset="0"/>
                          <a:cs typeface="Arial" panose="020B0604020202020204" pitchFamily="34" charset="0"/>
                        </a:rPr>
                        <a:t>12 x 12 x 27 cm/ 780 g</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1D4DB"/>
                    </a:solidFill>
                  </a:tcPr>
                </a:tc>
                <a:extLst>
                  <a:ext uri="{0D108BD9-81ED-4DB2-BD59-A6C34878D82A}">
                    <a16:rowId xmlns:a16="http://schemas.microsoft.com/office/drawing/2014/main" val="2985855868"/>
                  </a:ext>
                </a:extLst>
              </a:tr>
              <a:tr h="186016">
                <a:tc>
                  <a:txBody>
                    <a:bodyPr/>
                    <a:lstStyle/>
                    <a:p>
                      <a:pPr algn="l" fontAlgn="ctr"/>
                      <a:r>
                        <a:rPr lang="de-DE" sz="900" b="0" i="0" u="none" strike="noStrike" dirty="0">
                          <a:solidFill>
                            <a:schemeClr val="tx1"/>
                          </a:solidFill>
                          <a:effectLst/>
                          <a:latin typeface="Arial" panose="020B0604020202020204" pitchFamily="34" charset="0"/>
                          <a:cs typeface="Arial" panose="020B0604020202020204" pitchFamily="34" charset="0"/>
                        </a:rPr>
                        <a:t> STANDARD-ZUBEHÖR</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t"/>
                      <a:r>
                        <a:rPr lang="de-DE" sz="900" b="0" i="0" u="none" strike="noStrike" dirty="0">
                          <a:solidFill>
                            <a:schemeClr val="tx1"/>
                          </a:solidFill>
                          <a:effectLst/>
                          <a:latin typeface="Arial" panose="020B0604020202020204" pitchFamily="34" charset="0"/>
                          <a:cs typeface="Arial" panose="020B0604020202020204" pitchFamily="34" charset="0"/>
                        </a:rPr>
                        <a:t>Frontdeckel, Rückdeckel, Streulichtblende</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09305643"/>
                  </a:ext>
                </a:extLst>
              </a:tr>
            </a:tbl>
          </a:graphicData>
        </a:graphic>
      </p:graphicFrame>
      <p:sp>
        <p:nvSpPr>
          <p:cNvPr id="9" name="Textplatzhalter 4">
            <a:extLst>
              <a:ext uri="{FF2B5EF4-FFF2-40B4-BE49-F238E27FC236}">
                <a16:creationId xmlns:a16="http://schemas.microsoft.com/office/drawing/2014/main" id="{D6268531-50D3-4508-BDF3-C20EE05F4718}"/>
              </a:ext>
            </a:extLst>
          </p:cNvPr>
          <p:cNvSpPr txBox="1">
            <a:spLocks/>
          </p:cNvSpPr>
          <p:nvPr/>
        </p:nvSpPr>
        <p:spPr>
          <a:xfrm>
            <a:off x="0" y="233698"/>
            <a:ext cx="1905704" cy="534368"/>
          </a:xfrm>
          <a:prstGeom prst="rect">
            <a:avLst/>
          </a:prstGeom>
          <a:solidFill>
            <a:schemeClr val="tx1"/>
          </a:solidFill>
        </p:spPr>
        <p:txBody>
          <a:bodyPr vert="horz" wrap="none" lIns="324000" tIns="36000" rIns="251999" bIns="36000">
            <a:spAutoFit/>
          </a:bodyPr>
          <a:lstStyle>
            <a:lvl1pPr marL="0" indent="0" algn="l" defTabSz="521437" rtl="0" eaLnBrk="1" latinLnBrk="0" hangingPunct="1">
              <a:lnSpc>
                <a:spcPct val="100000"/>
              </a:lnSpc>
              <a:spcBef>
                <a:spcPts val="0"/>
              </a:spcBef>
              <a:spcAft>
                <a:spcPts val="0"/>
              </a:spcAft>
              <a:buFont typeface="Arial"/>
              <a:buNone/>
              <a:tabLst/>
              <a:defRPr sz="3000" kern="1200" spc="0" baseline="0">
                <a:solidFill>
                  <a:schemeClr val="bg1"/>
                </a:solidFill>
                <a:latin typeface="DINPro" panose="02000503030000020004" pitchFamily="2" charset="0"/>
                <a:ea typeface="+mn-ea"/>
                <a:cs typeface="DINPro" panose="02000503030000020004" pitchFamily="2"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de-DE" dirty="0">
                <a:latin typeface="Arial" panose="020B0604020202020204" pitchFamily="34" charset="0"/>
                <a:cs typeface="Arial" panose="020B0604020202020204" pitchFamily="34" charset="0"/>
              </a:rPr>
              <a:t>S-S24E</a:t>
            </a:r>
          </a:p>
        </p:txBody>
      </p:sp>
    </p:spTree>
    <p:extLst>
      <p:ext uri="{BB962C8B-B14F-4D97-AF65-F5344CB8AC3E}">
        <p14:creationId xmlns:p14="http://schemas.microsoft.com/office/powerpoint/2010/main" val="13572281"/>
      </p:ext>
    </p:extLst>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326</Words>
  <Application>Microsoft Office PowerPoint</Application>
  <PresentationFormat>Benutzerdefiniert</PresentationFormat>
  <Paragraphs>46</Paragraphs>
  <Slides>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DINPro-CondMedium</vt:lpstr>
      <vt:lpstr>DINPro-CondRegular</vt:lpstr>
      <vt:lpstr>Arial</vt:lpstr>
      <vt:lpstr>Arial Narrow</vt:lpstr>
      <vt:lpstr>Calibri</vt:lpstr>
      <vt:lpstr>Office-Design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Lucas Schneider</dc:creator>
  <cp:lastModifiedBy>Wuest, Bruno</cp:lastModifiedBy>
  <cp:revision>340</cp:revision>
  <cp:lastPrinted>2020-09-14T08:19:21Z</cp:lastPrinted>
  <dcterms:created xsi:type="dcterms:W3CDTF">2015-12-10T14:19:34Z</dcterms:created>
  <dcterms:modified xsi:type="dcterms:W3CDTF">2021-08-25T11:27:58Z</dcterms:modified>
</cp:coreProperties>
</file>