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4"/>
  </p:notesMasterIdLst>
  <p:sldIdLst>
    <p:sldId id="283" r:id="rId2"/>
    <p:sldId id="282" r:id="rId3"/>
  </p:sldIdLst>
  <p:sldSz cx="7562850" cy="10688638"/>
  <p:notesSz cx="7099300" cy="10234613"/>
  <p:defaultText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9" pos="227" userDrawn="1">
          <p15:clr>
            <a:srgbClr val="A4A3A4"/>
          </p15:clr>
        </p15:guide>
        <p15:guide id="20" pos="4537" userDrawn="1">
          <p15:clr>
            <a:srgbClr val="A4A3A4"/>
          </p15:clr>
        </p15:guide>
        <p15:guide id="21" orient="horz" pos="6519" userDrawn="1">
          <p15:clr>
            <a:srgbClr val="A4A3A4"/>
          </p15:clr>
        </p15:guide>
        <p15:guide id="22" orient="horz" pos="2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4DB"/>
    <a:srgbClr val="FF00FF"/>
    <a:srgbClr val="000000"/>
    <a:srgbClr val="6F6F6F"/>
    <a:srgbClr val="A50034"/>
    <a:srgbClr val="141414"/>
    <a:srgbClr val="6B8B8D"/>
    <a:srgbClr val="EBECF0"/>
    <a:srgbClr val="546979"/>
    <a:srgbClr val="5BF4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662" autoAdjust="0"/>
    <p:restoredTop sz="96312" autoAdjust="0"/>
  </p:normalViewPr>
  <p:slideViewPr>
    <p:cSldViewPr snapToGrid="0" snapToObjects="1" showGuides="1">
      <p:cViewPr>
        <p:scale>
          <a:sx n="100" d="100"/>
          <a:sy n="100" d="100"/>
        </p:scale>
        <p:origin x="222" y="-1896"/>
      </p:cViewPr>
      <p:guideLst>
        <p:guide pos="227"/>
        <p:guide pos="4537"/>
        <p:guide orient="horz" pos="6519"/>
        <p:guide orient="horz" pos="214"/>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21DBEC5F-5116-44C1-A35C-1123DE7A92B1}" type="datetimeFigureOut">
              <a:rPr lang="de-DE" smtClean="0"/>
              <a:pPr/>
              <a:t>09.01.2023</a:t>
            </a:fld>
            <a:endParaRPr lang="de-DE"/>
          </a:p>
        </p:txBody>
      </p:sp>
      <p:sp>
        <p:nvSpPr>
          <p:cNvPr id="4" name="Folienbildplatzhalter 3"/>
          <p:cNvSpPr>
            <a:spLocks noGrp="1" noRot="1" noChangeAspect="1"/>
          </p:cNvSpPr>
          <p:nvPr>
            <p:ph type="sldImg" idx="2"/>
          </p:nvPr>
        </p:nvSpPr>
        <p:spPr>
          <a:xfrm>
            <a:off x="2192338" y="768350"/>
            <a:ext cx="2714625"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2E5D356-935C-4C87-9F33-6FA95C727815}" type="slidenum">
              <a:rPr lang="de-DE" smtClean="0"/>
              <a:pPr/>
              <a:t>‹Nr.›</a:t>
            </a:fld>
            <a:endParaRPr lang="de-DE"/>
          </a:p>
        </p:txBody>
      </p:sp>
    </p:spTree>
    <p:extLst>
      <p:ext uri="{BB962C8B-B14F-4D97-AF65-F5344CB8AC3E}">
        <p14:creationId xmlns:p14="http://schemas.microsoft.com/office/powerpoint/2010/main" val="3988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4" name="Bildplatzhalter 16">
            <a:extLst>
              <a:ext uri="{FF2B5EF4-FFF2-40B4-BE49-F238E27FC236}">
                <a16:creationId xmlns:a16="http://schemas.microsoft.com/office/drawing/2014/main" id="{B51B61F3-96D9-1F47-B122-FD8E94090BCC}"/>
              </a:ext>
            </a:extLst>
          </p:cNvPr>
          <p:cNvSpPr>
            <a:spLocks noGrp="1"/>
          </p:cNvSpPr>
          <p:nvPr>
            <p:ph type="pic" sz="quarter" idx="40"/>
          </p:nvPr>
        </p:nvSpPr>
        <p:spPr>
          <a:xfrm>
            <a:off x="2347235" y="95788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40" name="Bildplatzhalter 16">
            <a:extLst>
              <a:ext uri="{FF2B5EF4-FFF2-40B4-BE49-F238E27FC236}">
                <a16:creationId xmlns:a16="http://schemas.microsoft.com/office/drawing/2014/main" id="{27E4754C-B4D3-564D-AE5B-55F922A778C3}"/>
              </a:ext>
            </a:extLst>
          </p:cNvPr>
          <p:cNvSpPr>
            <a:spLocks noGrp="1"/>
          </p:cNvSpPr>
          <p:nvPr>
            <p:ph type="pic" sz="quarter" idx="53"/>
          </p:nvPr>
        </p:nvSpPr>
        <p:spPr>
          <a:xfrm>
            <a:off x="0" y="1102729"/>
            <a:ext cx="7563600" cy="472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3" name="Textplatzhalter 51"/>
          <p:cNvSpPr>
            <a:spLocks noGrp="1"/>
          </p:cNvSpPr>
          <p:nvPr>
            <p:ph type="body" sz="quarter" idx="25" hasCustomPrompt="1"/>
          </p:nvPr>
        </p:nvSpPr>
        <p:spPr>
          <a:xfrm>
            <a:off x="2335872" y="6557703"/>
            <a:ext cx="4867200" cy="2242800"/>
          </a:xfrm>
          <a:prstGeom prst="rect">
            <a:avLst/>
          </a:prstGeom>
        </p:spPr>
        <p:txBody>
          <a:bodyPr vert="horz" lIns="0" tIns="0" rIns="0" bIns="0"/>
          <a:lstStyle>
            <a:lvl1pPr marL="0" indent="0">
              <a:lnSpc>
                <a:spcPts val="1500"/>
              </a:lnSpc>
              <a:spcBef>
                <a:spcPts val="0"/>
              </a:spcBef>
              <a:spcAft>
                <a:spcPts val="0"/>
              </a:spcAft>
              <a:buNone/>
              <a:tabLst/>
              <a:defRPr sz="90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Dies ist ein Blindtext für die </a:t>
            </a:r>
            <a:r>
              <a:rPr lang="de-DE" dirty="0" err="1"/>
              <a:t>Bulletpoints</a:t>
            </a:r>
            <a:r>
              <a:rPr lang="de-DE" dirty="0"/>
              <a:t>. </a:t>
            </a:r>
            <a:br>
              <a:rPr lang="de-DE" dirty="0"/>
            </a:br>
            <a:r>
              <a:rPr lang="de-DE" dirty="0"/>
              <a:t>Sollte nicht mehr als 6 Punkte beinhalten</a:t>
            </a:r>
          </a:p>
        </p:txBody>
      </p:sp>
      <p:sp>
        <p:nvSpPr>
          <p:cNvPr id="26" name="Textplatzhalter 51">
            <a:extLst>
              <a:ext uri="{FF2B5EF4-FFF2-40B4-BE49-F238E27FC236}">
                <a16:creationId xmlns:a16="http://schemas.microsoft.com/office/drawing/2014/main" id="{EC0355D0-2B4D-9447-BC1D-3FAD0E6A2A1E}"/>
              </a:ext>
            </a:extLst>
          </p:cNvPr>
          <p:cNvSpPr>
            <a:spLocks noGrp="1"/>
          </p:cNvSpPr>
          <p:nvPr>
            <p:ph type="body" sz="quarter" idx="29" hasCustomPrompt="1"/>
          </p:nvPr>
        </p:nvSpPr>
        <p:spPr>
          <a:xfrm>
            <a:off x="0" y="5825929"/>
            <a:ext cx="2311265"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HZW2004</a:t>
            </a:r>
          </a:p>
        </p:txBody>
      </p:sp>
      <p:sp>
        <p:nvSpPr>
          <p:cNvPr id="29" name="Textplatzhalter 51">
            <a:extLst>
              <a:ext uri="{FF2B5EF4-FFF2-40B4-BE49-F238E27FC236}">
                <a16:creationId xmlns:a16="http://schemas.microsoft.com/office/drawing/2014/main" id="{CBE559E8-F692-9D4B-8202-0089FC867DAF}"/>
              </a:ext>
            </a:extLst>
          </p:cNvPr>
          <p:cNvSpPr>
            <a:spLocks noGrp="1"/>
          </p:cNvSpPr>
          <p:nvPr>
            <p:ph type="body" sz="quarter" idx="30" hasCustomPrompt="1"/>
          </p:nvPr>
        </p:nvSpPr>
        <p:spPr>
          <a:xfrm>
            <a:off x="1898757" y="5952612"/>
            <a:ext cx="246221" cy="286825"/>
          </a:xfrm>
          <a:prstGeom prst="rect">
            <a:avLst/>
          </a:prstGeom>
          <a:noFill/>
        </p:spPr>
        <p:txBody>
          <a:bodyPr vert="vert270" wrap="square" lIns="0" tIns="0" rIns="0" bIns="0" anchor="ctr" anchorCtr="0">
            <a:spAutoFit/>
          </a:bodyPr>
          <a:lstStyle>
            <a:lvl1pPr marL="0" indent="0">
              <a:lnSpc>
                <a:spcPct val="100000"/>
              </a:lnSpc>
              <a:spcBef>
                <a:spcPts val="0"/>
              </a:spcBef>
              <a:spcAft>
                <a:spcPts val="0"/>
              </a:spcAft>
              <a:buNone/>
              <a:tabLst/>
              <a:defRPr sz="800" b="0" i="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SERIE</a:t>
            </a:r>
          </a:p>
        </p:txBody>
      </p:sp>
      <p:sp>
        <p:nvSpPr>
          <p:cNvPr id="32" name="Textplatzhalter 51">
            <a:extLst>
              <a:ext uri="{FF2B5EF4-FFF2-40B4-BE49-F238E27FC236}">
                <a16:creationId xmlns:a16="http://schemas.microsoft.com/office/drawing/2014/main" id="{61914346-F656-6C4D-A4AC-5BF0068E77E9}"/>
              </a:ext>
            </a:extLst>
          </p:cNvPr>
          <p:cNvSpPr>
            <a:spLocks noGrp="1"/>
          </p:cNvSpPr>
          <p:nvPr>
            <p:ph type="body" sz="quarter" idx="31" hasCustomPrompt="1"/>
          </p:nvPr>
        </p:nvSpPr>
        <p:spPr>
          <a:xfrm>
            <a:off x="364313"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65“</a:t>
            </a:r>
          </a:p>
        </p:txBody>
      </p:sp>
      <p:sp>
        <p:nvSpPr>
          <p:cNvPr id="33" name="Textplatzhalter 51">
            <a:extLst>
              <a:ext uri="{FF2B5EF4-FFF2-40B4-BE49-F238E27FC236}">
                <a16:creationId xmlns:a16="http://schemas.microsoft.com/office/drawing/2014/main" id="{CB474538-94D7-BB47-B45E-96EB1E1007E0}"/>
              </a:ext>
            </a:extLst>
          </p:cNvPr>
          <p:cNvSpPr>
            <a:spLocks noGrp="1"/>
          </p:cNvSpPr>
          <p:nvPr>
            <p:ph type="body" sz="quarter" idx="32" hasCustomPrompt="1"/>
          </p:nvPr>
        </p:nvSpPr>
        <p:spPr>
          <a:xfrm>
            <a:off x="345232"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164cm</a:t>
            </a:r>
          </a:p>
        </p:txBody>
      </p:sp>
      <p:sp>
        <p:nvSpPr>
          <p:cNvPr id="35" name="Textplatzhalter 51">
            <a:extLst>
              <a:ext uri="{FF2B5EF4-FFF2-40B4-BE49-F238E27FC236}">
                <a16:creationId xmlns:a16="http://schemas.microsoft.com/office/drawing/2014/main" id="{743FC6FE-5E8A-E741-A9A2-2C3431170605}"/>
              </a:ext>
            </a:extLst>
          </p:cNvPr>
          <p:cNvSpPr>
            <a:spLocks noGrp="1"/>
          </p:cNvSpPr>
          <p:nvPr>
            <p:ph type="body" sz="quarter" idx="33" hasCustomPrompt="1"/>
          </p:nvPr>
        </p:nvSpPr>
        <p:spPr>
          <a:xfrm>
            <a:off x="716738"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55“</a:t>
            </a:r>
          </a:p>
        </p:txBody>
      </p:sp>
      <p:sp>
        <p:nvSpPr>
          <p:cNvPr id="36" name="Textplatzhalter 51">
            <a:extLst>
              <a:ext uri="{FF2B5EF4-FFF2-40B4-BE49-F238E27FC236}">
                <a16:creationId xmlns:a16="http://schemas.microsoft.com/office/drawing/2014/main" id="{CB160107-E7C8-A84E-9E18-3574ED320483}"/>
              </a:ext>
            </a:extLst>
          </p:cNvPr>
          <p:cNvSpPr>
            <a:spLocks noGrp="1"/>
          </p:cNvSpPr>
          <p:nvPr>
            <p:ph type="body" sz="quarter" idx="34" hasCustomPrompt="1"/>
          </p:nvPr>
        </p:nvSpPr>
        <p:spPr>
          <a:xfrm>
            <a:off x="697657"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139cm</a:t>
            </a:r>
          </a:p>
        </p:txBody>
      </p:sp>
      <p:sp>
        <p:nvSpPr>
          <p:cNvPr id="37" name="Textplatzhalter 51">
            <a:extLst>
              <a:ext uri="{FF2B5EF4-FFF2-40B4-BE49-F238E27FC236}">
                <a16:creationId xmlns:a16="http://schemas.microsoft.com/office/drawing/2014/main" id="{A0C433BA-8885-5246-BC51-3B524DC6C908}"/>
              </a:ext>
            </a:extLst>
          </p:cNvPr>
          <p:cNvSpPr>
            <a:spLocks noGrp="1"/>
          </p:cNvSpPr>
          <p:nvPr>
            <p:ph type="body" sz="quarter" idx="35" hasCustomPrompt="1"/>
          </p:nvPr>
        </p:nvSpPr>
        <p:spPr>
          <a:xfrm>
            <a:off x="1078688"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50“</a:t>
            </a:r>
          </a:p>
        </p:txBody>
      </p:sp>
      <p:sp>
        <p:nvSpPr>
          <p:cNvPr id="38" name="Textplatzhalter 51">
            <a:extLst>
              <a:ext uri="{FF2B5EF4-FFF2-40B4-BE49-F238E27FC236}">
                <a16:creationId xmlns:a16="http://schemas.microsoft.com/office/drawing/2014/main" id="{6124748C-B6D8-DB42-BAF5-CD32223CF105}"/>
              </a:ext>
            </a:extLst>
          </p:cNvPr>
          <p:cNvSpPr>
            <a:spLocks noGrp="1"/>
          </p:cNvSpPr>
          <p:nvPr>
            <p:ph type="body" sz="quarter" idx="36" hasCustomPrompt="1"/>
          </p:nvPr>
        </p:nvSpPr>
        <p:spPr>
          <a:xfrm>
            <a:off x="1059607"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126cm</a:t>
            </a:r>
          </a:p>
        </p:txBody>
      </p:sp>
      <p:sp>
        <p:nvSpPr>
          <p:cNvPr id="41" name="Textplatzhalter 51">
            <a:extLst>
              <a:ext uri="{FF2B5EF4-FFF2-40B4-BE49-F238E27FC236}">
                <a16:creationId xmlns:a16="http://schemas.microsoft.com/office/drawing/2014/main" id="{9BE707FC-F9BC-EB42-AA65-D2F2AD08B1AF}"/>
              </a:ext>
            </a:extLst>
          </p:cNvPr>
          <p:cNvSpPr>
            <a:spLocks noGrp="1"/>
          </p:cNvSpPr>
          <p:nvPr>
            <p:ph type="body" sz="quarter" idx="37" hasCustomPrompt="1"/>
          </p:nvPr>
        </p:nvSpPr>
        <p:spPr>
          <a:xfrm>
            <a:off x="1440638" y="7096808"/>
            <a:ext cx="205210" cy="195814"/>
          </a:xfrm>
          <a:prstGeom prst="rect">
            <a:avLst/>
          </a:prstGeom>
          <a:solidFill>
            <a:schemeClr val="tx1"/>
          </a:solidFill>
        </p:spPr>
        <p:txBody>
          <a:bodyPr vert="horz" wrap="none" lIns="36000" tIns="36000" rIns="18000" bIns="36000">
            <a:spAutoFit/>
          </a:bodyPr>
          <a:lstStyle>
            <a:lvl1pPr marL="0" indent="0">
              <a:lnSpc>
                <a:spcPct val="100000"/>
              </a:lnSpc>
              <a:spcBef>
                <a:spcPts val="0"/>
              </a:spcBef>
              <a:spcAft>
                <a:spcPts val="0"/>
              </a:spcAft>
              <a:buNone/>
              <a:tabLst/>
              <a:defRPr sz="8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43“</a:t>
            </a:r>
          </a:p>
        </p:txBody>
      </p:sp>
      <p:sp>
        <p:nvSpPr>
          <p:cNvPr id="42" name="Textplatzhalter 51">
            <a:extLst>
              <a:ext uri="{FF2B5EF4-FFF2-40B4-BE49-F238E27FC236}">
                <a16:creationId xmlns:a16="http://schemas.microsoft.com/office/drawing/2014/main" id="{5831A9CC-C095-3442-BC94-2607880384CC}"/>
              </a:ext>
            </a:extLst>
          </p:cNvPr>
          <p:cNvSpPr>
            <a:spLocks noGrp="1"/>
          </p:cNvSpPr>
          <p:nvPr>
            <p:ph type="body" sz="quarter" idx="38" hasCustomPrompt="1"/>
          </p:nvPr>
        </p:nvSpPr>
        <p:spPr>
          <a:xfrm>
            <a:off x="1421557" y="7341301"/>
            <a:ext cx="232436" cy="92333"/>
          </a:xfrm>
          <a:prstGeom prst="rect">
            <a:avLst/>
          </a:prstGeom>
          <a:noFill/>
        </p:spPr>
        <p:txBody>
          <a:bodyPr vert="horz" wrap="none" lIns="0" tIns="0" rIns="0" bIns="0">
            <a:spAutoFit/>
          </a:bodyPr>
          <a:lstStyle>
            <a:lvl1pPr marL="0" indent="0" algn="ctr">
              <a:lnSpc>
                <a:spcPct val="100000"/>
              </a:lnSpc>
              <a:spcBef>
                <a:spcPts val="0"/>
              </a:spcBef>
              <a:spcAft>
                <a:spcPts val="0"/>
              </a:spcAft>
              <a:buNone/>
              <a:tabLst/>
              <a:defRPr sz="600" spc="0" baseline="0">
                <a:solidFill>
                  <a:schemeClr val="tx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108cm</a:t>
            </a:r>
          </a:p>
        </p:txBody>
      </p:sp>
      <p:sp>
        <p:nvSpPr>
          <p:cNvPr id="43" name="Bildplatzhalter 12">
            <a:extLst>
              <a:ext uri="{FF2B5EF4-FFF2-40B4-BE49-F238E27FC236}">
                <a16:creationId xmlns:a16="http://schemas.microsoft.com/office/drawing/2014/main" id="{92FE9562-9128-1945-A4DD-BB860396F749}"/>
              </a:ext>
            </a:extLst>
          </p:cNvPr>
          <p:cNvSpPr>
            <a:spLocks noGrp="1"/>
          </p:cNvSpPr>
          <p:nvPr>
            <p:ph type="pic" sz="quarter" idx="39"/>
          </p:nvPr>
        </p:nvSpPr>
        <p:spPr>
          <a:xfrm>
            <a:off x="362601" y="9238882"/>
            <a:ext cx="651600" cy="651600"/>
          </a:xfrm>
          <a:prstGeom prst="rect">
            <a:avLst/>
          </a:prstGeom>
          <a:ln w="5080">
            <a:noFill/>
          </a:ln>
        </p:spPr>
        <p:txBody>
          <a:bodyPr vert="horz"/>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2" name="Bildplatzhalter 16">
            <a:extLst>
              <a:ext uri="{FF2B5EF4-FFF2-40B4-BE49-F238E27FC236}">
                <a16:creationId xmlns:a16="http://schemas.microsoft.com/office/drawing/2014/main" id="{66413202-BFCA-E843-A8FA-B8F7750ED0E1}"/>
              </a:ext>
            </a:extLst>
          </p:cNvPr>
          <p:cNvSpPr>
            <a:spLocks noGrp="1"/>
          </p:cNvSpPr>
          <p:nvPr>
            <p:ph type="pic" sz="quarter" idx="54"/>
          </p:nvPr>
        </p:nvSpPr>
        <p:spPr>
          <a:xfrm>
            <a:off x="2967379"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57" name="Bildplatzhalter 16">
            <a:extLst>
              <a:ext uri="{FF2B5EF4-FFF2-40B4-BE49-F238E27FC236}">
                <a16:creationId xmlns:a16="http://schemas.microsoft.com/office/drawing/2014/main" id="{5C7A6117-7669-B642-A62D-5675CC6CC7C4}"/>
              </a:ext>
            </a:extLst>
          </p:cNvPr>
          <p:cNvSpPr>
            <a:spLocks noGrp="1"/>
          </p:cNvSpPr>
          <p:nvPr>
            <p:ph type="pic" sz="quarter" idx="55"/>
          </p:nvPr>
        </p:nvSpPr>
        <p:spPr>
          <a:xfrm>
            <a:off x="3587523"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59" name="Bildplatzhalter 16">
            <a:extLst>
              <a:ext uri="{FF2B5EF4-FFF2-40B4-BE49-F238E27FC236}">
                <a16:creationId xmlns:a16="http://schemas.microsoft.com/office/drawing/2014/main" id="{27F4D7BC-A02D-2943-9F15-C23BC7C815DB}"/>
              </a:ext>
            </a:extLst>
          </p:cNvPr>
          <p:cNvSpPr>
            <a:spLocks noGrp="1"/>
          </p:cNvSpPr>
          <p:nvPr>
            <p:ph type="pic" sz="quarter" idx="56"/>
          </p:nvPr>
        </p:nvSpPr>
        <p:spPr>
          <a:xfrm>
            <a:off x="4207667"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0" name="Bildplatzhalter 16">
            <a:extLst>
              <a:ext uri="{FF2B5EF4-FFF2-40B4-BE49-F238E27FC236}">
                <a16:creationId xmlns:a16="http://schemas.microsoft.com/office/drawing/2014/main" id="{844137A7-D514-994E-B070-E69CF107C09C}"/>
              </a:ext>
            </a:extLst>
          </p:cNvPr>
          <p:cNvSpPr>
            <a:spLocks noGrp="1"/>
          </p:cNvSpPr>
          <p:nvPr>
            <p:ph type="pic" sz="quarter" idx="57"/>
          </p:nvPr>
        </p:nvSpPr>
        <p:spPr>
          <a:xfrm>
            <a:off x="4827811"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2" name="Bildplatzhalter 16">
            <a:extLst>
              <a:ext uri="{FF2B5EF4-FFF2-40B4-BE49-F238E27FC236}">
                <a16:creationId xmlns:a16="http://schemas.microsoft.com/office/drawing/2014/main" id="{2A6391AC-BF1C-A44B-BB5F-C0E50C7BB118}"/>
              </a:ext>
            </a:extLst>
          </p:cNvPr>
          <p:cNvSpPr>
            <a:spLocks noGrp="1"/>
          </p:cNvSpPr>
          <p:nvPr>
            <p:ph type="pic" sz="quarter" idx="58"/>
          </p:nvPr>
        </p:nvSpPr>
        <p:spPr>
          <a:xfrm>
            <a:off x="5447955"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4" name="Bildplatzhalter 16">
            <a:extLst>
              <a:ext uri="{FF2B5EF4-FFF2-40B4-BE49-F238E27FC236}">
                <a16:creationId xmlns:a16="http://schemas.microsoft.com/office/drawing/2014/main" id="{F3EAAE1B-BC0A-5949-A249-94469109144D}"/>
              </a:ext>
            </a:extLst>
          </p:cNvPr>
          <p:cNvSpPr>
            <a:spLocks noGrp="1"/>
          </p:cNvSpPr>
          <p:nvPr>
            <p:ph type="pic" sz="quarter" idx="59"/>
          </p:nvPr>
        </p:nvSpPr>
        <p:spPr>
          <a:xfrm>
            <a:off x="6068099"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65" name="Bildplatzhalter 16">
            <a:extLst>
              <a:ext uri="{FF2B5EF4-FFF2-40B4-BE49-F238E27FC236}">
                <a16:creationId xmlns:a16="http://schemas.microsoft.com/office/drawing/2014/main" id="{B319DF15-9698-4249-BC36-6348A63A5A2E}"/>
              </a:ext>
            </a:extLst>
          </p:cNvPr>
          <p:cNvSpPr>
            <a:spLocks noGrp="1"/>
          </p:cNvSpPr>
          <p:nvPr>
            <p:ph type="pic" sz="quarter" idx="60"/>
          </p:nvPr>
        </p:nvSpPr>
        <p:spPr>
          <a:xfrm>
            <a:off x="6688242" y="9578818"/>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pic>
        <p:nvPicPr>
          <p:cNvPr id="66" name="Grafik 65">
            <a:extLst>
              <a:ext uri="{FF2B5EF4-FFF2-40B4-BE49-F238E27FC236}">
                <a16:creationId xmlns:a16="http://schemas.microsoft.com/office/drawing/2014/main" id="{22FF1AA5-5E06-D444-A063-F850845CF98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0000" y="360000"/>
            <a:ext cx="1995167" cy="303833"/>
          </a:xfrm>
          <a:prstGeom prst="rect">
            <a:avLst/>
          </a:prstGeom>
        </p:spPr>
      </p:pic>
      <p:sp>
        <p:nvSpPr>
          <p:cNvPr id="95" name="Bildplatzhalter 16">
            <a:extLst>
              <a:ext uri="{FF2B5EF4-FFF2-40B4-BE49-F238E27FC236}">
                <a16:creationId xmlns:a16="http://schemas.microsoft.com/office/drawing/2014/main" id="{25617A81-63DB-BB4B-955D-CC3374859BFE}"/>
              </a:ext>
            </a:extLst>
          </p:cNvPr>
          <p:cNvSpPr>
            <a:spLocks noGrp="1"/>
          </p:cNvSpPr>
          <p:nvPr>
            <p:ph type="pic" sz="quarter" idx="61"/>
          </p:nvPr>
        </p:nvSpPr>
        <p:spPr>
          <a:xfrm>
            <a:off x="2347235"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96" name="Bildplatzhalter 16">
            <a:extLst>
              <a:ext uri="{FF2B5EF4-FFF2-40B4-BE49-F238E27FC236}">
                <a16:creationId xmlns:a16="http://schemas.microsoft.com/office/drawing/2014/main" id="{275C1489-7541-2640-8061-FAB363246686}"/>
              </a:ext>
            </a:extLst>
          </p:cNvPr>
          <p:cNvSpPr>
            <a:spLocks noGrp="1"/>
          </p:cNvSpPr>
          <p:nvPr>
            <p:ph type="pic" sz="quarter" idx="62"/>
          </p:nvPr>
        </p:nvSpPr>
        <p:spPr>
          <a:xfrm>
            <a:off x="2967379"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97" name="Bildplatzhalter 16">
            <a:extLst>
              <a:ext uri="{FF2B5EF4-FFF2-40B4-BE49-F238E27FC236}">
                <a16:creationId xmlns:a16="http://schemas.microsoft.com/office/drawing/2014/main" id="{591C6557-1011-CD4E-8134-1C2083DE03B3}"/>
              </a:ext>
            </a:extLst>
          </p:cNvPr>
          <p:cNvSpPr>
            <a:spLocks noGrp="1"/>
          </p:cNvSpPr>
          <p:nvPr>
            <p:ph type="pic" sz="quarter" idx="63"/>
          </p:nvPr>
        </p:nvSpPr>
        <p:spPr>
          <a:xfrm>
            <a:off x="3587523"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98" name="Bildplatzhalter 16">
            <a:extLst>
              <a:ext uri="{FF2B5EF4-FFF2-40B4-BE49-F238E27FC236}">
                <a16:creationId xmlns:a16="http://schemas.microsoft.com/office/drawing/2014/main" id="{B34B3270-DD8E-084C-BD2A-8895F5FCC423}"/>
              </a:ext>
            </a:extLst>
          </p:cNvPr>
          <p:cNvSpPr>
            <a:spLocks noGrp="1"/>
          </p:cNvSpPr>
          <p:nvPr>
            <p:ph type="pic" sz="quarter" idx="64"/>
          </p:nvPr>
        </p:nvSpPr>
        <p:spPr>
          <a:xfrm>
            <a:off x="4207667"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102" name="Bildplatzhalter 16">
            <a:extLst>
              <a:ext uri="{FF2B5EF4-FFF2-40B4-BE49-F238E27FC236}">
                <a16:creationId xmlns:a16="http://schemas.microsoft.com/office/drawing/2014/main" id="{CEF04492-A681-054C-B633-C2D59B3771BA}"/>
              </a:ext>
            </a:extLst>
          </p:cNvPr>
          <p:cNvSpPr>
            <a:spLocks noGrp="1"/>
          </p:cNvSpPr>
          <p:nvPr>
            <p:ph type="pic" sz="quarter" idx="67"/>
          </p:nvPr>
        </p:nvSpPr>
        <p:spPr>
          <a:xfrm>
            <a:off x="4827811" y="9096218"/>
            <a:ext cx="514246" cy="313200"/>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103" name="Bildplatzhalter 16">
            <a:extLst>
              <a:ext uri="{FF2B5EF4-FFF2-40B4-BE49-F238E27FC236}">
                <a16:creationId xmlns:a16="http://schemas.microsoft.com/office/drawing/2014/main" id="{AA202B17-A80D-7246-A679-050037B5E1CD}"/>
              </a:ext>
            </a:extLst>
          </p:cNvPr>
          <p:cNvSpPr>
            <a:spLocks noGrp="1"/>
          </p:cNvSpPr>
          <p:nvPr>
            <p:ph type="pic" sz="quarter" idx="68"/>
          </p:nvPr>
        </p:nvSpPr>
        <p:spPr>
          <a:xfrm>
            <a:off x="5447955" y="9096217"/>
            <a:ext cx="514246" cy="311664"/>
          </a:xfrm>
          <a:prstGeom prst="rect">
            <a:avLst/>
          </a:prstGeom>
        </p:spPr>
        <p:txBody>
          <a:bodyPr/>
          <a:lstStyle>
            <a:lvl1pPr>
              <a:defRPr>
                <a:noFill/>
                <a:latin typeface="Arial" panose="020B0604020202020204" pitchFamily="34" charset="0"/>
                <a:cs typeface="Arial" panose="020B0604020202020204" pitchFamily="34" charset="0"/>
              </a:defRPr>
            </a:lvl1pPr>
          </a:lstStyle>
          <a:p>
            <a:endParaRPr lang="de-DE" dirty="0"/>
          </a:p>
        </p:txBody>
      </p:sp>
      <p:sp>
        <p:nvSpPr>
          <p:cNvPr id="34" name="Bildplatzhalter 12">
            <a:extLst>
              <a:ext uri="{FF2B5EF4-FFF2-40B4-BE49-F238E27FC236}">
                <a16:creationId xmlns:a16="http://schemas.microsoft.com/office/drawing/2014/main" id="{5F2E6EF6-873A-C543-AC2E-FFBEB6078919}"/>
              </a:ext>
            </a:extLst>
          </p:cNvPr>
          <p:cNvSpPr>
            <a:spLocks noGrp="1"/>
          </p:cNvSpPr>
          <p:nvPr>
            <p:ph type="pic" sz="quarter" idx="69"/>
          </p:nvPr>
        </p:nvSpPr>
        <p:spPr>
          <a:xfrm>
            <a:off x="1202714" y="9238882"/>
            <a:ext cx="651600" cy="651600"/>
          </a:xfrm>
          <a:prstGeom prst="rect">
            <a:avLst/>
          </a:prstGeom>
          <a:ln w="5080">
            <a:noFill/>
          </a:ln>
        </p:spPr>
        <p:txBody>
          <a:bodyPr vert="horz"/>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9" name="Textplatzhalter 51">
            <a:extLst>
              <a:ext uri="{FF2B5EF4-FFF2-40B4-BE49-F238E27FC236}">
                <a16:creationId xmlns:a16="http://schemas.microsoft.com/office/drawing/2014/main" id="{8B09C64E-9EA7-E64B-B3C8-AFDC0A8CC9EE}"/>
              </a:ext>
            </a:extLst>
          </p:cNvPr>
          <p:cNvSpPr>
            <a:spLocks noGrp="1"/>
          </p:cNvSpPr>
          <p:nvPr>
            <p:ph type="body" sz="quarter" idx="70" hasCustomPrompt="1"/>
          </p:nvPr>
        </p:nvSpPr>
        <p:spPr>
          <a:xfrm>
            <a:off x="359927" y="6557703"/>
            <a:ext cx="1723496" cy="355185"/>
          </a:xfrm>
          <a:prstGeom prst="rect">
            <a:avLst/>
          </a:prstGeom>
        </p:spPr>
        <p:txBody>
          <a:bodyPr vert="horz" lIns="0" tIns="0" rIns="0" bIns="0"/>
          <a:lstStyle>
            <a:lvl1pPr marL="0" indent="0">
              <a:lnSpc>
                <a:spcPts val="1500"/>
              </a:lnSpc>
              <a:spcBef>
                <a:spcPts val="0"/>
              </a:spcBef>
              <a:spcAft>
                <a:spcPts val="0"/>
              </a:spcAft>
              <a:buNone/>
              <a:tabLst/>
              <a:defRPr sz="90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err="1"/>
              <a:t>Subline</a:t>
            </a:r>
            <a:br>
              <a:rPr lang="de-DE" dirty="0"/>
            </a:br>
            <a:r>
              <a:rPr lang="de-DE" dirty="0"/>
              <a:t>Zweizeilig</a:t>
            </a:r>
          </a:p>
        </p:txBody>
      </p:sp>
      <p:sp>
        <p:nvSpPr>
          <p:cNvPr id="46" name="Textplatzhalter 30">
            <a:extLst>
              <a:ext uri="{FF2B5EF4-FFF2-40B4-BE49-F238E27FC236}">
                <a16:creationId xmlns:a16="http://schemas.microsoft.com/office/drawing/2014/main" id="{4500A1C5-B0A2-F844-A712-FCAC410BF748}"/>
              </a:ext>
            </a:extLst>
          </p:cNvPr>
          <p:cNvSpPr>
            <a:spLocks noGrp="1"/>
          </p:cNvSpPr>
          <p:nvPr>
            <p:ph type="body" sz="quarter" idx="18" hasCustomPrompt="1"/>
          </p:nvPr>
        </p:nvSpPr>
        <p:spPr>
          <a:xfrm>
            <a:off x="2335872" y="10152256"/>
            <a:ext cx="4866616" cy="196657"/>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pPr lvl="0"/>
            <a:r>
              <a:rPr lang="de-DE" dirty="0"/>
              <a:t>Fußnoten für Icons - Zweizeilig</a:t>
            </a:r>
            <a:br>
              <a:rPr lang="de-DE" dirty="0"/>
            </a:br>
            <a:r>
              <a:rPr lang="de-DE" dirty="0"/>
              <a:t>(Unten ausgerichtet)</a:t>
            </a:r>
          </a:p>
        </p:txBody>
      </p:sp>
      <p:pic>
        <p:nvPicPr>
          <p:cNvPr id="2" name="Grafik 1">
            <a:extLst>
              <a:ext uri="{FF2B5EF4-FFF2-40B4-BE49-F238E27FC236}">
                <a16:creationId xmlns:a16="http://schemas.microsoft.com/office/drawing/2014/main" id="{809029C9-9CA4-458C-9FD7-26A8FF5DB068}"/>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55165" y="10242743"/>
            <a:ext cx="1683186" cy="113748"/>
          </a:xfrm>
          <a:prstGeom prst="rect">
            <a:avLst/>
          </a:prstGeom>
        </p:spPr>
      </p:pic>
    </p:spTree>
  </p:cSld>
  <p:clrMapOvr>
    <a:masterClrMapping/>
  </p:clrMapOvr>
  <p:extLst>
    <p:ext uri="{DCECCB84-F9BA-43D5-87BE-67443E8EF086}">
      <p15:sldGuideLst xmlns:p15="http://schemas.microsoft.com/office/powerpoint/2012/main">
        <p15:guide id="1" pos="227" userDrawn="1">
          <p15:clr>
            <a:srgbClr val="FBAE40"/>
          </p15:clr>
        </p15:guide>
        <p15:guide id="2" pos="4537" userDrawn="1">
          <p15:clr>
            <a:srgbClr val="FBAE40"/>
          </p15:clr>
        </p15:guide>
        <p15:guide id="3" orient="horz" pos="214" userDrawn="1">
          <p15:clr>
            <a:srgbClr val="FBAE40"/>
          </p15:clr>
        </p15:guide>
        <p15:guide id="4" orient="horz" pos="651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chnische-Daten_Sternchentext">
    <p:spTree>
      <p:nvGrpSpPr>
        <p:cNvPr id="1" name=""/>
        <p:cNvGrpSpPr/>
        <p:nvPr/>
      </p:nvGrpSpPr>
      <p:grpSpPr>
        <a:xfrm>
          <a:off x="0" y="0"/>
          <a:ext cx="0" cy="0"/>
          <a:chOff x="0" y="0"/>
          <a:chExt cx="0" cy="0"/>
        </a:xfrm>
      </p:grpSpPr>
      <p:pic>
        <p:nvPicPr>
          <p:cNvPr id="26" name="Grafik 25">
            <a:extLst>
              <a:ext uri="{FF2B5EF4-FFF2-40B4-BE49-F238E27FC236}">
                <a16:creationId xmlns:a16="http://schemas.microsoft.com/office/drawing/2014/main" id="{E396FE83-C38C-9C43-965C-AF6E5CE1378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207478" y="366074"/>
            <a:ext cx="1995167" cy="303833"/>
          </a:xfrm>
          <a:prstGeom prst="rect">
            <a:avLst/>
          </a:prstGeom>
        </p:spPr>
      </p:pic>
      <p:sp>
        <p:nvSpPr>
          <p:cNvPr id="37" name="Textplatzhalter 51">
            <a:extLst>
              <a:ext uri="{FF2B5EF4-FFF2-40B4-BE49-F238E27FC236}">
                <a16:creationId xmlns:a16="http://schemas.microsoft.com/office/drawing/2014/main" id="{5A10013B-860B-F249-806B-E9B081761721}"/>
              </a:ext>
            </a:extLst>
          </p:cNvPr>
          <p:cNvSpPr>
            <a:spLocks noGrp="1"/>
          </p:cNvSpPr>
          <p:nvPr>
            <p:ph type="body" sz="quarter" idx="31" hasCustomPrompt="1"/>
          </p:nvPr>
        </p:nvSpPr>
        <p:spPr>
          <a:xfrm>
            <a:off x="0" y="233915"/>
            <a:ext cx="2311265"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HZW2004</a:t>
            </a:r>
          </a:p>
        </p:txBody>
      </p:sp>
      <p:sp>
        <p:nvSpPr>
          <p:cNvPr id="6" name="Textplatzhalter 17">
            <a:extLst>
              <a:ext uri="{FF2B5EF4-FFF2-40B4-BE49-F238E27FC236}">
                <a16:creationId xmlns:a16="http://schemas.microsoft.com/office/drawing/2014/main" id="{8422BE13-332B-A84F-9772-06DC41A30622}"/>
              </a:ext>
            </a:extLst>
          </p:cNvPr>
          <p:cNvSpPr>
            <a:spLocks noGrp="1"/>
          </p:cNvSpPr>
          <p:nvPr>
            <p:ph type="body" sz="quarter" idx="19" hasCustomPrompt="1"/>
          </p:nvPr>
        </p:nvSpPr>
        <p:spPr>
          <a:xfrm>
            <a:off x="370994" y="8399852"/>
            <a:ext cx="6831493" cy="1778046"/>
          </a:xfrm>
          <a:prstGeom prst="rect">
            <a:avLst/>
          </a:prstGeom>
        </p:spPr>
        <p:txBody>
          <a:bodyPr vert="horz" lIns="0" tIns="0" bIns="0"/>
          <a:lstStyle>
            <a:lvl1pPr marL="0" indent="0">
              <a:lnSpc>
                <a:spcPts val="600"/>
              </a:lnSpc>
              <a:spcBef>
                <a:spcPts val="0"/>
              </a:spcBef>
              <a:buNone/>
              <a:defRPr sz="500" baseline="0">
                <a:solidFill>
                  <a:srgbClr val="6F6F6F"/>
                </a:solidFill>
                <a:latin typeface="Arial Narrow" panose="020B0606020202030204" pitchFamily="34" charset="0"/>
                <a:cs typeface="Arial" panose="020B0604020202020204" pitchFamily="34" charset="0"/>
              </a:defRPr>
            </a:lvl1pPr>
          </a:lstStyle>
          <a:p>
            <a:pPr lvl="0"/>
            <a:r>
              <a:rPr lang="de-DE" dirty="0"/>
              <a:t>Platz für Fußnoten-Texte für die technischen Daten in der Tabelle</a:t>
            </a:r>
          </a:p>
        </p:txBody>
      </p:sp>
      <p:sp>
        <p:nvSpPr>
          <p:cNvPr id="38" name="Textplatzhalter 51">
            <a:extLst>
              <a:ext uri="{FF2B5EF4-FFF2-40B4-BE49-F238E27FC236}">
                <a16:creationId xmlns:a16="http://schemas.microsoft.com/office/drawing/2014/main" id="{B3B5F1F9-8F7A-EE43-B20A-2AAA912D785F}"/>
              </a:ext>
            </a:extLst>
          </p:cNvPr>
          <p:cNvSpPr>
            <a:spLocks noGrp="1"/>
          </p:cNvSpPr>
          <p:nvPr>
            <p:ph type="body" sz="quarter" idx="32" hasCustomPrompt="1"/>
          </p:nvPr>
        </p:nvSpPr>
        <p:spPr>
          <a:xfrm>
            <a:off x="1898757" y="364506"/>
            <a:ext cx="246221" cy="286825"/>
          </a:xfrm>
          <a:prstGeom prst="rect">
            <a:avLst/>
          </a:prstGeom>
          <a:noFill/>
        </p:spPr>
        <p:txBody>
          <a:bodyPr vert="vert270" wrap="square" lIns="0" tIns="0" rIns="0" bIns="0" anchor="ctr" anchorCtr="0">
            <a:spAutoFit/>
          </a:bodyPr>
          <a:lstStyle>
            <a:lvl1pPr marL="0" indent="0">
              <a:lnSpc>
                <a:spcPct val="100000"/>
              </a:lnSpc>
              <a:spcBef>
                <a:spcPts val="0"/>
              </a:spcBef>
              <a:spcAft>
                <a:spcPts val="0"/>
              </a:spcAft>
              <a:buNone/>
              <a:tabLst/>
              <a:defRPr sz="800" b="0" i="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SERIE</a:t>
            </a:r>
          </a:p>
        </p:txBody>
      </p:sp>
      <p:sp>
        <p:nvSpPr>
          <p:cNvPr id="7" name="Textplatzhalter 30">
            <a:extLst>
              <a:ext uri="{FF2B5EF4-FFF2-40B4-BE49-F238E27FC236}">
                <a16:creationId xmlns:a16="http://schemas.microsoft.com/office/drawing/2014/main" id="{8855B874-7782-A444-A8E9-6575B47160E7}"/>
              </a:ext>
            </a:extLst>
          </p:cNvPr>
          <p:cNvSpPr>
            <a:spLocks noGrp="1"/>
          </p:cNvSpPr>
          <p:nvPr>
            <p:ph type="body" sz="quarter" idx="18" hasCustomPrompt="1"/>
          </p:nvPr>
        </p:nvSpPr>
        <p:spPr>
          <a:xfrm>
            <a:off x="370995" y="10254848"/>
            <a:ext cx="4866616" cy="94065"/>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pPr lvl="0"/>
            <a:r>
              <a:rPr lang="de-DE" dirty="0"/>
              <a:t>Technische Änderungen vorbehalten. Gewicht und Abmessungen sind ungefähre Angaben. Stand: 08 / 2020</a:t>
            </a:r>
          </a:p>
        </p:txBody>
      </p:sp>
    </p:spTree>
  </p:cSld>
  <p:clrMapOvr>
    <a:masterClrMapping/>
  </p:clrMapOvr>
  <p:extLst>
    <p:ext uri="{DCECCB84-F9BA-43D5-87BE-67443E8EF086}">
      <p15:sldGuideLst xmlns:p15="http://schemas.microsoft.com/office/powerpoint/2012/main">
        <p15:guide id="1" pos="227" userDrawn="1">
          <p15:clr>
            <a:srgbClr val="FBAE40"/>
          </p15:clr>
        </p15:guide>
        <p15:guide id="2" pos="4537" userDrawn="1">
          <p15:clr>
            <a:srgbClr val="FBAE40"/>
          </p15:clr>
        </p15:guide>
        <p15:guide id="3" orient="horz" pos="6519" userDrawn="1">
          <p15:clr>
            <a:srgbClr val="FBAE40"/>
          </p15:clr>
        </p15:guide>
        <p15:guide id="4" orient="horz" pos="21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3" r:id="rId2"/>
  </p:sldLayoutIdLst>
  <p:txStyles>
    <p:titleStyle>
      <a:lvl1pPr algn="ctr" defTabSz="521437" rtl="0" eaLnBrk="1" latinLnBrk="0" hangingPunct="1">
        <a:spcBef>
          <a:spcPct val="0"/>
        </a:spcBef>
        <a:buNone/>
        <a:defRPr sz="5000" kern="1200">
          <a:solidFill>
            <a:schemeClr val="tx1"/>
          </a:solidFill>
          <a:latin typeface="+mj-lt"/>
          <a:ea typeface="+mj-ea"/>
          <a:cs typeface="+mj-cs"/>
        </a:defRPr>
      </a:lvl1pPr>
    </p:titleStyle>
    <p:body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g"/><Relationship Id="rId7" Type="http://schemas.openxmlformats.org/officeDocument/2006/relationships/image" Target="../media/image8.png"/><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platzhalter 30">
            <a:extLst>
              <a:ext uri="{FF2B5EF4-FFF2-40B4-BE49-F238E27FC236}">
                <a16:creationId xmlns:a16="http://schemas.microsoft.com/office/drawing/2014/main" id="{231D409F-19E0-864F-966A-7690535BB215}"/>
              </a:ext>
            </a:extLst>
          </p:cNvPr>
          <p:cNvSpPr txBox="1">
            <a:spLocks/>
          </p:cNvSpPr>
          <p:nvPr/>
        </p:nvSpPr>
        <p:spPr>
          <a:xfrm>
            <a:off x="405171" y="6652935"/>
            <a:ext cx="1832716" cy="843239"/>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lnSpc>
                <a:spcPts val="1200"/>
              </a:lnSpc>
              <a:tabLst>
                <a:tab pos="266700" algn="l"/>
              </a:tabLst>
            </a:pPr>
            <a:r>
              <a:rPr lang="fr-FR" sz="700" dirty="0">
                <a:latin typeface="Arial" panose="020B0604020202020204" pitchFamily="34" charset="0"/>
                <a:cs typeface="Arial" panose="020B0604020202020204" pitchFamily="34" charset="0"/>
              </a:rPr>
              <a:t>S-R1428E </a:t>
            </a:r>
          </a:p>
          <a:p>
            <a:pPr>
              <a:lnSpc>
                <a:spcPts val="1200"/>
              </a:lnSpc>
            </a:pPr>
            <a:r>
              <a:rPr lang="fr-FR" sz="700" dirty="0">
                <a:latin typeface="Arial" panose="020B0604020202020204" pitchFamily="34" charset="0"/>
                <a:cs typeface="Arial" panose="020B0604020202020204" pitchFamily="34" charset="0"/>
              </a:rPr>
              <a:t>EAN </a:t>
            </a:r>
            <a:r>
              <a:rPr lang="fr-FR" sz="700" dirty="0">
                <a:solidFill>
                  <a:schemeClr val="tx1"/>
                </a:solidFill>
                <a:latin typeface="Arial" panose="020B0604020202020204" pitchFamily="34" charset="0"/>
                <a:cs typeface="Arial" panose="020B0604020202020204" pitchFamily="34" charset="0"/>
              </a:rPr>
              <a:t>5025232942879 </a:t>
            </a:r>
          </a:p>
          <a:p>
            <a:pPr>
              <a:lnSpc>
                <a:spcPts val="1200"/>
              </a:lnSpc>
            </a:pPr>
            <a:r>
              <a:rPr lang="fr-FR" sz="700" dirty="0">
                <a:solidFill>
                  <a:schemeClr val="tx1"/>
                </a:solidFill>
                <a:latin typeface="Arial" panose="020B0604020202020204" pitchFamily="34" charset="0"/>
                <a:cs typeface="Arial" panose="020B0604020202020204" pitchFamily="34" charset="0"/>
              </a:rPr>
              <a:t>N° de tarif douanier: 90021100900</a:t>
            </a:r>
          </a:p>
          <a:p>
            <a:pPr>
              <a:lnSpc>
                <a:spcPts val="1200"/>
              </a:lnSpc>
            </a:pPr>
            <a:r>
              <a:rPr lang="fr-FR" sz="700" dirty="0">
                <a:solidFill>
                  <a:schemeClr val="tx1"/>
                </a:solidFill>
                <a:latin typeface="Arial" panose="020B0604020202020204" pitchFamily="34" charset="0"/>
                <a:cs typeface="Arial" panose="020B0604020202020204" pitchFamily="34" charset="0"/>
              </a:rPr>
              <a:t>Provenance: Chine (CN)</a:t>
            </a:r>
          </a:p>
          <a:p>
            <a:pPr>
              <a:lnSpc>
                <a:spcPts val="1200"/>
              </a:lnSpc>
            </a:pPr>
            <a:r>
              <a:rPr lang="fr-FR" sz="700" dirty="0">
                <a:latin typeface="Arial" panose="020B0604020202020204" pitchFamily="34" charset="0"/>
                <a:cs typeface="Arial" panose="020B0604020202020204" pitchFamily="34" charset="0"/>
              </a:rPr>
              <a:t>Dimensions de l’emballage: s/o</a:t>
            </a:r>
          </a:p>
        </p:txBody>
      </p:sp>
      <p:sp>
        <p:nvSpPr>
          <p:cNvPr id="37" name="Textplatzhalter 51">
            <a:extLst>
              <a:ext uri="{FF2B5EF4-FFF2-40B4-BE49-F238E27FC236}">
                <a16:creationId xmlns:a16="http://schemas.microsoft.com/office/drawing/2014/main" id="{5C60A7D1-CC73-D64F-AC21-A70435DAE221}"/>
              </a:ext>
            </a:extLst>
          </p:cNvPr>
          <p:cNvSpPr txBox="1">
            <a:spLocks/>
          </p:cNvSpPr>
          <p:nvPr/>
        </p:nvSpPr>
        <p:spPr>
          <a:xfrm>
            <a:off x="180000" y="4141264"/>
            <a:ext cx="4115775" cy="1091032"/>
          </a:xfrm>
          <a:prstGeom prst="rect">
            <a:avLst/>
          </a:prstGeom>
          <a:solidFill>
            <a:srgbClr val="000000">
              <a:alpha val="20000"/>
            </a:srgbClr>
          </a:solidFill>
        </p:spPr>
        <p:txBody>
          <a:bodyPr vert="horz" wrap="square" lIns="144000" tIns="144000" rIns="180000" bIns="144000">
            <a:spAutoFit/>
          </a:bodyPr>
          <a:lstStyle>
            <a:lvl1pPr marL="0" indent="0" algn="l" defTabSz="521437" rtl="0" eaLnBrk="1" latinLnBrk="0" hangingPunct="1">
              <a:lnSpc>
                <a:spcPct val="100000"/>
              </a:lnSpc>
              <a:spcBef>
                <a:spcPts val="0"/>
              </a:spcBef>
              <a:spcAft>
                <a:spcPts val="0"/>
              </a:spcAft>
              <a:buFont typeface="Arial"/>
              <a:buNone/>
              <a:tabLst/>
              <a:defRPr sz="260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latin typeface="Arial" panose="020B0604020202020204" pitchFamily="34" charset="0"/>
                <a:cs typeface="Arial" panose="020B0604020202020204" pitchFamily="34" charset="0"/>
              </a:rPr>
              <a:t>Objectif zoom grand angle compact</a:t>
            </a:r>
          </a:p>
        </p:txBody>
      </p:sp>
      <p:sp>
        <p:nvSpPr>
          <p:cNvPr id="43" name="Textplatzhalter 30">
            <a:extLst>
              <a:ext uri="{FF2B5EF4-FFF2-40B4-BE49-F238E27FC236}">
                <a16:creationId xmlns:a16="http://schemas.microsoft.com/office/drawing/2014/main" id="{CD629714-1D10-C24D-B2F8-D8E4D9352FBC}"/>
              </a:ext>
            </a:extLst>
          </p:cNvPr>
          <p:cNvSpPr txBox="1">
            <a:spLocks/>
          </p:cNvSpPr>
          <p:nvPr/>
        </p:nvSpPr>
        <p:spPr>
          <a:xfrm>
            <a:off x="359926" y="6218212"/>
            <a:ext cx="1832715" cy="355185"/>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Arial" panose="020B0604020202020204" pitchFamily="34" charset="0"/>
                <a:ea typeface="+mn-ea"/>
                <a:cs typeface="Arial" panose="020B0604020202020204" pitchFamily="34"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dirty="0"/>
              <a:t>Objectif zoom grand angle </a:t>
            </a:r>
            <a:r>
              <a:rPr lang="fr-FR" dirty="0" err="1"/>
              <a:t>Lumix</a:t>
            </a:r>
            <a:r>
              <a:rPr lang="fr-FR" dirty="0"/>
              <a:t> S</a:t>
            </a:r>
          </a:p>
          <a:p>
            <a:r>
              <a:rPr lang="fr-FR" dirty="0"/>
              <a:t>14-28 mm / F4-5.6 MACRO</a:t>
            </a:r>
          </a:p>
        </p:txBody>
      </p:sp>
      <p:sp>
        <p:nvSpPr>
          <p:cNvPr id="56" name="Textplatzhalter 4">
            <a:extLst>
              <a:ext uri="{FF2B5EF4-FFF2-40B4-BE49-F238E27FC236}">
                <a16:creationId xmlns:a16="http://schemas.microsoft.com/office/drawing/2014/main" id="{483C2A11-9510-CB41-8FAB-090618FC8A31}"/>
              </a:ext>
            </a:extLst>
          </p:cNvPr>
          <p:cNvSpPr txBox="1">
            <a:spLocks/>
          </p:cNvSpPr>
          <p:nvPr/>
        </p:nvSpPr>
        <p:spPr>
          <a:xfrm>
            <a:off x="0" y="5480651"/>
            <a:ext cx="2237887" cy="534368"/>
          </a:xfrm>
          <a:prstGeom prst="rect">
            <a:avLst/>
          </a:prstGeom>
          <a:solidFill>
            <a:schemeClr val="tx1"/>
          </a:solidFill>
        </p:spPr>
        <p:txBody>
          <a:bodyPr vert="horz" wrap="square" lIns="324000" tIns="36000" rIns="251999" bIns="36000">
            <a:spAutoFit/>
          </a:bodyPr>
          <a:lstStyle>
            <a:lvl1pPr marL="0" indent="0" algn="l" defTabSz="521437" rtl="0" eaLnBrk="1" latinLnBrk="0" hangingPunct="1">
              <a:lnSpc>
                <a:spcPct val="100000"/>
              </a:lnSpc>
              <a:spcBef>
                <a:spcPts val="0"/>
              </a:spcBef>
              <a:spcAft>
                <a:spcPts val="0"/>
              </a:spcAft>
              <a:buFont typeface="Arial"/>
              <a:buNone/>
              <a:tabLst/>
              <a:defRPr sz="3000" kern="1200" spc="0" baseline="0">
                <a:solidFill>
                  <a:schemeClr val="bg1"/>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latin typeface="Arial" panose="020B0604020202020204" pitchFamily="34" charset="0"/>
                <a:cs typeface="Arial" panose="020B0604020202020204" pitchFamily="34" charset="0"/>
              </a:rPr>
              <a:t>R1428E</a:t>
            </a:r>
          </a:p>
        </p:txBody>
      </p:sp>
      <p:sp>
        <p:nvSpPr>
          <p:cNvPr id="73" name="Rechteck 72">
            <a:extLst>
              <a:ext uri="{FF2B5EF4-FFF2-40B4-BE49-F238E27FC236}">
                <a16:creationId xmlns:a16="http://schemas.microsoft.com/office/drawing/2014/main" id="{283CA892-D879-FB4D-ABBB-D1A0581FFD02}"/>
              </a:ext>
            </a:extLst>
          </p:cNvPr>
          <p:cNvSpPr/>
          <p:nvPr/>
        </p:nvSpPr>
        <p:spPr>
          <a:xfrm>
            <a:off x="0" y="4140215"/>
            <a:ext cx="180000" cy="1090800"/>
          </a:xfrm>
          <a:prstGeom prst="rect">
            <a:avLst/>
          </a:prstGeom>
          <a:solidFill>
            <a:srgbClr val="A5003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noFill/>
              <a:latin typeface="Arial" panose="020B0604020202020204" pitchFamily="34" charset="0"/>
              <a:cs typeface="Arial" panose="020B0604020202020204" pitchFamily="34" charset="0"/>
            </a:endParaRPr>
          </a:p>
        </p:txBody>
      </p:sp>
      <p:sp>
        <p:nvSpPr>
          <p:cNvPr id="77" name="Textplatzhalter 30">
            <a:extLst>
              <a:ext uri="{FF2B5EF4-FFF2-40B4-BE49-F238E27FC236}">
                <a16:creationId xmlns:a16="http://schemas.microsoft.com/office/drawing/2014/main" id="{5DED6123-5A45-B644-B56F-ABF1D25A7617}"/>
              </a:ext>
            </a:extLst>
          </p:cNvPr>
          <p:cNvSpPr txBox="1">
            <a:spLocks/>
          </p:cNvSpPr>
          <p:nvPr/>
        </p:nvSpPr>
        <p:spPr>
          <a:xfrm>
            <a:off x="359926" y="8958648"/>
            <a:ext cx="1832716" cy="453122"/>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endParaRPr lang="en-US" sz="750" dirty="0">
              <a:latin typeface="Arial" panose="020B0604020202020204" pitchFamily="34" charset="0"/>
              <a:cs typeface="Arial" panose="020B0604020202020204" pitchFamily="34" charset="0"/>
            </a:endParaRPr>
          </a:p>
        </p:txBody>
      </p:sp>
      <p:pic>
        <p:nvPicPr>
          <p:cNvPr id="84" name="Grafik 83">
            <a:extLst>
              <a:ext uri="{FF2B5EF4-FFF2-40B4-BE49-F238E27FC236}">
                <a16:creationId xmlns:a16="http://schemas.microsoft.com/office/drawing/2014/main" id="{9F2EE422-9B8A-E945-82E6-E56DF016D165}"/>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58858" y="9735103"/>
            <a:ext cx="1567850" cy="305598"/>
          </a:xfrm>
          <a:prstGeom prst="rect">
            <a:avLst/>
          </a:prstGeom>
        </p:spPr>
      </p:pic>
      <p:sp>
        <p:nvSpPr>
          <p:cNvPr id="28" name="Textplatzhalter 2">
            <a:extLst>
              <a:ext uri="{FF2B5EF4-FFF2-40B4-BE49-F238E27FC236}">
                <a16:creationId xmlns:a16="http://schemas.microsoft.com/office/drawing/2014/main" id="{72FB6834-E4A4-0245-AEC2-FBF7233BD4BB}"/>
              </a:ext>
            </a:extLst>
          </p:cNvPr>
          <p:cNvSpPr txBox="1">
            <a:spLocks/>
          </p:cNvSpPr>
          <p:nvPr/>
        </p:nvSpPr>
        <p:spPr>
          <a:xfrm>
            <a:off x="2468880" y="5461329"/>
            <a:ext cx="4734192" cy="2508646"/>
          </a:xfrm>
          <a:prstGeom prst="rect">
            <a:avLst/>
          </a:prstGeom>
        </p:spPr>
        <p:txBody>
          <a:bodyPr vert="horz" lIns="0" tIns="0" rIns="0" bIns="0"/>
          <a:lstStyle>
            <a:lvl1pPr marL="0" indent="0" algn="l" defTabSz="521437" rtl="0" eaLnBrk="1" latinLnBrk="0" hangingPunct="1">
              <a:lnSpc>
                <a:spcPts val="1500"/>
              </a:lnSpc>
              <a:spcBef>
                <a:spcPts val="0"/>
              </a:spcBef>
              <a:spcAft>
                <a:spcPts val="0"/>
              </a:spcAft>
              <a:buFont typeface="Arial"/>
              <a:buNone/>
              <a:tabLst/>
              <a:defRPr sz="900" b="0" i="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lgn="just">
              <a:lnSpc>
                <a:spcPts val="1400"/>
              </a:lnSpc>
            </a:pPr>
            <a:r>
              <a:rPr lang="fr-FR" sz="800" dirty="0">
                <a:solidFill>
                  <a:schemeClr val="tx1"/>
                </a:solidFill>
                <a:latin typeface="Arial" panose="020B0604020202020204" pitchFamily="34" charset="0"/>
                <a:cs typeface="Arial" panose="020B0604020202020204" pitchFamily="34" charset="0"/>
              </a:rPr>
              <a:t>Le LUMIX S 14-28 mm F4-5.6 MACRO est un objectif zoom ultra grand-angle abordable parfaitement adapté aux portraits de caractère tout comme aux photos de paysage et d’architecture. Il est doté d'une fonction macro avec une distance minimale de mise au point plus courte, pour obtenir des clichés aux détails surprenants. </a:t>
            </a:r>
          </a:p>
          <a:p>
            <a:pPr algn="just">
              <a:lnSpc>
                <a:spcPts val="1400"/>
              </a:lnSpc>
            </a:pPr>
            <a:r>
              <a:rPr lang="fr-FR" sz="800" dirty="0">
                <a:solidFill>
                  <a:schemeClr val="tx1"/>
                </a:solidFill>
                <a:latin typeface="Arial" panose="020B0604020202020204" pitchFamily="34" charset="0"/>
                <a:cs typeface="Arial" panose="020B0604020202020204" pitchFamily="34" charset="0"/>
              </a:rPr>
              <a:t>Malgré sa taille compacte et son poids léger (env. 345 g), l’objectif offre une fonction macro de 0,25 (à 14 mm) à 0,5 fois (à 28 mm). La distance minimale de 15 cm sur toute la plage de zoom permet de photographier des plans rapprochés avec un joli bokeh. </a:t>
            </a:r>
          </a:p>
          <a:p>
            <a:pPr algn="just">
              <a:lnSpc>
                <a:spcPts val="1400"/>
              </a:lnSpc>
            </a:pPr>
            <a:r>
              <a:rPr lang="fr-FR" sz="800" dirty="0">
                <a:solidFill>
                  <a:schemeClr val="tx1"/>
                </a:solidFill>
                <a:latin typeface="Arial" panose="020B0604020202020204" pitchFamily="34" charset="0"/>
                <a:cs typeface="Arial" panose="020B0604020202020204" pitchFamily="34" charset="0"/>
              </a:rPr>
              <a:t>Le LUMIX S 14-28 mm F4-5.6 MACRO effectue la mise au point de manière rapide et silencieuse et garantit un fonctionnement fluide grâce au système très précis d’autofocus de l’appareil photo. L’appareil se distingue par des performances remarquables en mode de capture vidéo et offre des fonctionnalités professionnelles comme le contrôle de l’ouverture par micro-pas pour des changements d’exposition en douceur et un effet de focus </a:t>
            </a:r>
            <a:r>
              <a:rPr lang="fr-FR" sz="800" dirty="0" err="1">
                <a:solidFill>
                  <a:schemeClr val="tx1"/>
                </a:solidFill>
                <a:latin typeface="Arial" panose="020B0604020202020204" pitchFamily="34" charset="0"/>
                <a:cs typeface="Arial" panose="020B0604020202020204" pitchFamily="34" charset="0"/>
              </a:rPr>
              <a:t>breathing</a:t>
            </a:r>
            <a:r>
              <a:rPr lang="fr-FR" sz="800" dirty="0">
                <a:solidFill>
                  <a:schemeClr val="tx1"/>
                </a:solidFill>
                <a:latin typeface="Arial" panose="020B0604020202020204" pitchFamily="34" charset="0"/>
                <a:cs typeface="Arial" panose="020B0604020202020204" pitchFamily="34" charset="0"/>
              </a:rPr>
              <a:t> réduit.</a:t>
            </a:r>
          </a:p>
          <a:p>
            <a:pPr algn="just">
              <a:lnSpc>
                <a:spcPts val="1400"/>
              </a:lnSpc>
            </a:pPr>
            <a:r>
              <a:rPr lang="fr-FR" sz="800" dirty="0">
                <a:solidFill>
                  <a:schemeClr val="tx1"/>
                </a:solidFill>
                <a:latin typeface="Arial" panose="020B0604020202020204" pitchFamily="34" charset="0"/>
                <a:cs typeface="Arial" panose="020B0604020202020204" pitchFamily="34" charset="0"/>
              </a:rPr>
              <a:t>L’objectif ultra grand-angle est doté d’une construction solide qui résiste à la poussière et aux éclaboussures, qui permet une utilisation dans des conditions difficiles. </a:t>
            </a:r>
          </a:p>
        </p:txBody>
      </p:sp>
      <p:sp>
        <p:nvSpPr>
          <p:cNvPr id="33" name="Textplatzhalter 2">
            <a:extLst>
              <a:ext uri="{FF2B5EF4-FFF2-40B4-BE49-F238E27FC236}">
                <a16:creationId xmlns:a16="http://schemas.microsoft.com/office/drawing/2014/main" id="{52963904-2A25-914A-961D-17CA82B07731}"/>
              </a:ext>
            </a:extLst>
          </p:cNvPr>
          <p:cNvSpPr>
            <a:spLocks noGrp="1"/>
          </p:cNvSpPr>
          <p:nvPr>
            <p:ph type="body" sz="quarter" idx="25"/>
          </p:nvPr>
        </p:nvSpPr>
        <p:spPr>
          <a:xfrm>
            <a:off x="2468732" y="8093467"/>
            <a:ext cx="4811634" cy="1486522"/>
          </a:xfrm>
        </p:spPr>
        <p:txBody>
          <a:bodyPr/>
          <a:lstStyle/>
          <a:p>
            <a:pPr>
              <a:lnSpc>
                <a:spcPts val="1900"/>
              </a:lnSpc>
            </a:pPr>
            <a:r>
              <a:rPr lang="fr-FR" sz="750" b="1">
                <a:solidFill>
                  <a:schemeClr val="tx1"/>
                </a:solidFill>
              </a:rPr>
              <a:t>Perspective grand-angle à zoom – </a:t>
            </a:r>
            <a:r>
              <a:rPr lang="fr-FR" sz="750">
                <a:solidFill>
                  <a:schemeClr val="tx1"/>
                </a:solidFill>
              </a:rPr>
              <a:t>grande flexibilité d'utilisation: portraits, photos de paysages et d’architecture</a:t>
            </a:r>
          </a:p>
          <a:p>
            <a:pPr>
              <a:lnSpc>
                <a:spcPts val="1900"/>
              </a:lnSpc>
            </a:pPr>
            <a:r>
              <a:rPr lang="fr-FR" sz="750" b="1">
                <a:solidFill>
                  <a:schemeClr val="tx1"/>
                </a:solidFill>
              </a:rPr>
              <a:t>Fonction macro </a:t>
            </a:r>
            <a:r>
              <a:rPr lang="fr-FR" sz="750">
                <a:solidFill>
                  <a:schemeClr val="tx1"/>
                </a:solidFill>
              </a:rPr>
              <a:t> </a:t>
            </a:r>
            <a:r>
              <a:rPr lang="fr-FR" sz="750" b="1">
                <a:solidFill>
                  <a:schemeClr val="tx1"/>
                </a:solidFill>
              </a:rPr>
              <a:t>– </a:t>
            </a:r>
            <a:r>
              <a:rPr lang="fr-FR" sz="750">
                <a:solidFill>
                  <a:schemeClr val="tx1"/>
                </a:solidFill>
              </a:rPr>
              <a:t>faible distance minimale de 15 cm sur toute la plage de zoom pour des plans rapprochés</a:t>
            </a:r>
          </a:p>
          <a:p>
            <a:pPr>
              <a:lnSpc>
                <a:spcPts val="1900"/>
              </a:lnSpc>
            </a:pPr>
            <a:r>
              <a:rPr lang="fr-FR" sz="750" b="1">
                <a:solidFill>
                  <a:schemeClr val="tx1"/>
                </a:solidFill>
              </a:rPr>
              <a:t>Haute qualité – </a:t>
            </a:r>
            <a:r>
              <a:rPr lang="fr-FR" sz="750">
                <a:solidFill>
                  <a:schemeClr val="tx1"/>
                </a:solidFill>
              </a:rPr>
              <a:t>haute résolution pour le premier plan net et bokeh attrayant pour l’arrière-plan flou</a:t>
            </a:r>
          </a:p>
          <a:p>
            <a:pPr>
              <a:lnSpc>
                <a:spcPts val="1900"/>
              </a:lnSpc>
            </a:pPr>
            <a:r>
              <a:rPr lang="fr-FR" sz="750" b="1">
                <a:solidFill>
                  <a:schemeClr val="tx1"/>
                </a:solidFill>
              </a:rPr>
              <a:t>Enregistrements vidéo haut de gamme – </a:t>
            </a:r>
            <a:r>
              <a:rPr lang="fr-FR" sz="750">
                <a:solidFill>
                  <a:schemeClr val="tx1"/>
                </a:solidFill>
              </a:rPr>
              <a:t>autofocus silencieux et focus breathing réduit</a:t>
            </a:r>
          </a:p>
          <a:p>
            <a:pPr>
              <a:lnSpc>
                <a:spcPts val="1900"/>
              </a:lnSpc>
            </a:pPr>
            <a:r>
              <a:rPr lang="fr-FR" sz="750" b="1">
                <a:solidFill>
                  <a:schemeClr val="tx1"/>
                </a:solidFill>
              </a:rPr>
              <a:t>Robustesse – </a:t>
            </a:r>
            <a:r>
              <a:rPr lang="fr-FR" sz="750">
                <a:solidFill>
                  <a:schemeClr val="tx1"/>
                </a:solidFill>
              </a:rPr>
              <a:t>résistant à la poussière, aux éclaboussures et au froid </a:t>
            </a:r>
          </a:p>
          <a:p>
            <a:pPr>
              <a:lnSpc>
                <a:spcPts val="1900"/>
              </a:lnSpc>
            </a:pPr>
            <a:r>
              <a:rPr lang="fr-FR" sz="750" b="1">
                <a:solidFill>
                  <a:schemeClr val="tx1"/>
                </a:solidFill>
              </a:rPr>
              <a:t>Compact et léger – </a:t>
            </a:r>
            <a:r>
              <a:rPr lang="fr-FR" sz="750">
                <a:solidFill>
                  <a:schemeClr val="tx1"/>
                </a:solidFill>
              </a:rPr>
              <a:t>seulement 9 cm de long et 345 g</a:t>
            </a:r>
          </a:p>
        </p:txBody>
      </p:sp>
      <p:sp>
        <p:nvSpPr>
          <p:cNvPr id="5" name="Rechteck 4">
            <a:extLst>
              <a:ext uri="{FF2B5EF4-FFF2-40B4-BE49-F238E27FC236}">
                <a16:creationId xmlns:a16="http://schemas.microsoft.com/office/drawing/2014/main" id="{419DCC3D-D745-4FC9-B513-B863096772B8}"/>
              </a:ext>
            </a:extLst>
          </p:cNvPr>
          <p:cNvSpPr/>
          <p:nvPr/>
        </p:nvSpPr>
        <p:spPr>
          <a:xfrm>
            <a:off x="5135599" y="912340"/>
            <a:ext cx="2053601" cy="1351897"/>
          </a:xfrm>
          <a:prstGeom prst="rect">
            <a:avLst/>
          </a:prstGeom>
          <a:noFill/>
          <a:ln w="952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BB1052F2-A464-4E53-B692-53B1EA2846D7}"/>
              </a:ext>
            </a:extLst>
          </p:cNvPr>
          <p:cNvSpPr/>
          <p:nvPr/>
        </p:nvSpPr>
        <p:spPr>
          <a:xfrm>
            <a:off x="5141648" y="2402990"/>
            <a:ext cx="2053601" cy="1351897"/>
          </a:xfrm>
          <a:prstGeom prst="rect">
            <a:avLst/>
          </a:prstGeom>
          <a:noFill/>
          <a:ln w="952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086FA459-7B4C-4411-9BE0-3E57867845B6}"/>
              </a:ext>
            </a:extLst>
          </p:cNvPr>
          <p:cNvSpPr/>
          <p:nvPr/>
        </p:nvSpPr>
        <p:spPr>
          <a:xfrm>
            <a:off x="5135599" y="3897213"/>
            <a:ext cx="2053601" cy="1351897"/>
          </a:xfrm>
          <a:prstGeom prst="rect">
            <a:avLst/>
          </a:prstGeom>
          <a:solidFill>
            <a:schemeClr val="tx1"/>
          </a:solidFill>
          <a:ln w="952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3" name="Picture 70">
            <a:extLst>
              <a:ext uri="{FF2B5EF4-FFF2-40B4-BE49-F238E27FC236}">
                <a16:creationId xmlns:a16="http://schemas.microsoft.com/office/drawing/2014/main" id="{D1DFBAB9-B264-CD75-D624-A2129406DBAC}"/>
              </a:ext>
            </a:extLst>
          </p:cNvPr>
          <p:cNvPicPr>
            <a:picLocks noChangeAspect="1" noChangeArrowheads="1"/>
          </p:cNvPicPr>
          <p:nvPr/>
        </p:nvPicPr>
        <p:blipFill>
          <a:blip r:embed="rId3"/>
          <a:srcRect/>
          <a:stretch/>
        </p:blipFill>
        <p:spPr bwMode="auto">
          <a:xfrm>
            <a:off x="6644175" y="9734074"/>
            <a:ext cx="378952" cy="313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91">
            <a:extLst>
              <a:ext uri="{FF2B5EF4-FFF2-40B4-BE49-F238E27FC236}">
                <a16:creationId xmlns:a16="http://schemas.microsoft.com/office/drawing/2014/main" id="{1BDBF9FC-C6DD-066F-FC9F-95898271DE43}"/>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566446" y="9738902"/>
            <a:ext cx="884184" cy="276608"/>
          </a:xfrm>
          <a:prstGeom prst="rect">
            <a:avLst/>
          </a:prstGeom>
        </p:spPr>
      </p:pic>
      <p:pic>
        <p:nvPicPr>
          <p:cNvPr id="9" name="Grafik 8" descr="Ein Bild, das Elektronik, schwarz, Kamera, dunkel enthält.&#10;&#10;Automatisch generierte Beschreibung">
            <a:extLst>
              <a:ext uri="{FF2B5EF4-FFF2-40B4-BE49-F238E27FC236}">
                <a16:creationId xmlns:a16="http://schemas.microsoft.com/office/drawing/2014/main" id="{CD595B80-C08F-02BA-393C-FC82BB3F0D22}"/>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l="15836" t="10224" r="15542" b="12861"/>
          <a:stretch/>
        </p:blipFill>
        <p:spPr>
          <a:xfrm rot="5400000">
            <a:off x="1403811" y="1155650"/>
            <a:ext cx="3023497" cy="2541346"/>
          </a:xfrm>
          <a:prstGeom prst="rect">
            <a:avLst/>
          </a:prstGeom>
        </p:spPr>
      </p:pic>
      <p:pic>
        <p:nvPicPr>
          <p:cNvPr id="13" name="Grafik 12" descr="Ein Bild, das Licht enthält.&#10;&#10;Automatisch generierte Beschreibung">
            <a:extLst>
              <a:ext uri="{FF2B5EF4-FFF2-40B4-BE49-F238E27FC236}">
                <a16:creationId xmlns:a16="http://schemas.microsoft.com/office/drawing/2014/main" id="{6284FF45-E6E1-CB21-C39F-7AB31AEC7884}"/>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l="20237" t="14825" r="7513" b="19831"/>
          <a:stretch/>
        </p:blipFill>
        <p:spPr>
          <a:xfrm>
            <a:off x="5141648" y="2402989"/>
            <a:ext cx="2047551" cy="1351897"/>
          </a:xfrm>
          <a:prstGeom prst="rect">
            <a:avLst/>
          </a:prstGeom>
        </p:spPr>
      </p:pic>
      <p:pic>
        <p:nvPicPr>
          <p:cNvPr id="15" name="Grafik 14" descr="Ein Bild, das Elektronik, drinnen, schwarz, Kamera enthält.&#10;&#10;Automatisch generierte Beschreibung">
            <a:extLst>
              <a:ext uri="{FF2B5EF4-FFF2-40B4-BE49-F238E27FC236}">
                <a16:creationId xmlns:a16="http://schemas.microsoft.com/office/drawing/2014/main" id="{829E946A-5BE2-12C4-0E4E-0353EC21DA3B}"/>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5409924" y="938614"/>
            <a:ext cx="1727919" cy="1295777"/>
          </a:xfrm>
          <a:prstGeom prst="rect">
            <a:avLst/>
          </a:prstGeom>
        </p:spPr>
      </p:pic>
      <p:pic>
        <p:nvPicPr>
          <p:cNvPr id="17" name="Grafik 16" descr="Ein Bild, das drinnen enthält.&#10;&#10;Automatisch generierte Beschreibung">
            <a:extLst>
              <a:ext uri="{FF2B5EF4-FFF2-40B4-BE49-F238E27FC236}">
                <a16:creationId xmlns:a16="http://schemas.microsoft.com/office/drawing/2014/main" id="{AB876C4A-E64B-1292-CF6E-79DBF3482C8B}"/>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l="9703" r="8605"/>
          <a:stretch/>
        </p:blipFill>
        <p:spPr>
          <a:xfrm>
            <a:off x="5141648" y="4002969"/>
            <a:ext cx="2047551" cy="1105835"/>
          </a:xfrm>
          <a:prstGeom prst="rect">
            <a:avLst/>
          </a:prstGeom>
        </p:spPr>
      </p:pic>
    </p:spTree>
    <p:extLst>
      <p:ext uri="{BB962C8B-B14F-4D97-AF65-F5344CB8AC3E}">
        <p14:creationId xmlns:p14="http://schemas.microsoft.com/office/powerpoint/2010/main" val="1954491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EABEA424-721E-6745-AAC8-A0FD3123CBDE}"/>
              </a:ext>
            </a:extLst>
          </p:cNvPr>
          <p:cNvSpPr>
            <a:spLocks noGrp="1"/>
          </p:cNvSpPr>
          <p:nvPr>
            <p:ph type="body" sz="quarter" idx="18"/>
          </p:nvPr>
        </p:nvSpPr>
        <p:spPr>
          <a:xfrm>
            <a:off x="370995" y="10152256"/>
            <a:ext cx="4866616" cy="196657"/>
          </a:xfrm>
        </p:spPr>
        <p:txBody>
          <a:bodyPr/>
          <a:lstStyle/>
          <a:p>
            <a:endParaRPr lang="de-DE" dirty="0">
              <a:latin typeface="Arial" panose="020B0604020202020204" pitchFamily="34" charset="0"/>
              <a:cs typeface="Arial" panose="020B0604020202020204" pitchFamily="34" charset="0"/>
            </a:endParaRPr>
          </a:p>
          <a:p>
            <a:r>
              <a:rPr lang="fr-FR">
                <a:latin typeface="Arial" panose="020B0604020202020204" pitchFamily="34" charset="0"/>
                <a:cs typeface="Arial" panose="020B0604020202020204" pitchFamily="34" charset="0"/>
              </a:rPr>
              <a:t>Sous réserve de modifications techniques. Les valeurs indiquées pour le poids et les dimensions sont approximatives. Mise à jour: </a:t>
            </a:r>
            <a:r>
              <a:rPr lang="fr-FR"/>
              <a:t>01</a:t>
            </a:r>
            <a:r>
              <a:rPr lang="fr-FR">
                <a:latin typeface="Arial" panose="020B0604020202020204" pitchFamily="34" charset="0"/>
                <a:cs typeface="Arial" panose="020B0604020202020204" pitchFamily="34" charset="0"/>
              </a:rPr>
              <a:t> / 2023</a:t>
            </a:r>
          </a:p>
        </p:txBody>
      </p:sp>
      <p:graphicFrame>
        <p:nvGraphicFramePr>
          <p:cNvPr id="7" name="Tabelle 6">
            <a:extLst>
              <a:ext uri="{FF2B5EF4-FFF2-40B4-BE49-F238E27FC236}">
                <a16:creationId xmlns:a16="http://schemas.microsoft.com/office/drawing/2014/main" id="{15BF9894-FC9C-DD48-9AD9-F8E4921DACDD}"/>
              </a:ext>
            </a:extLst>
          </p:cNvPr>
          <p:cNvGraphicFramePr>
            <a:graphicFrameLocks noGrp="1"/>
          </p:cNvGraphicFramePr>
          <p:nvPr>
            <p:extLst>
              <p:ext uri="{D42A27DB-BD31-4B8C-83A1-F6EECF244321}">
                <p14:modId xmlns:p14="http://schemas.microsoft.com/office/powerpoint/2010/main" val="3215711904"/>
              </p:ext>
            </p:extLst>
          </p:nvPr>
        </p:nvGraphicFramePr>
        <p:xfrm>
          <a:off x="157075" y="1439594"/>
          <a:ext cx="7148600" cy="2714128"/>
        </p:xfrm>
        <a:graphic>
          <a:graphicData uri="http://schemas.openxmlformats.org/drawingml/2006/table">
            <a:tbl>
              <a:tblPr/>
              <a:tblGrid>
                <a:gridCol w="2548958">
                  <a:extLst>
                    <a:ext uri="{9D8B030D-6E8A-4147-A177-3AD203B41FA5}">
                      <a16:colId xmlns:a16="http://schemas.microsoft.com/office/drawing/2014/main" val="4201268351"/>
                    </a:ext>
                  </a:extLst>
                </a:gridCol>
                <a:gridCol w="4599642">
                  <a:extLst>
                    <a:ext uri="{9D8B030D-6E8A-4147-A177-3AD203B41FA5}">
                      <a16:colId xmlns:a16="http://schemas.microsoft.com/office/drawing/2014/main" val="2741484666"/>
                    </a:ext>
                  </a:extLst>
                </a:gridCol>
              </a:tblGrid>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 CONNECTEUR</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solidFill>
                      <a:srgbClr val="FFFFFF"/>
                    </a:solidFill>
                  </a:tcPr>
                </a:tc>
                <a:tc>
                  <a:txBody>
                    <a:bodyPr/>
                    <a:lstStyle/>
                    <a:p>
                      <a:pPr algn="ctr" fontAlgn="ctr"/>
                      <a:r>
                        <a:rPr lang="fr-FR" sz="900" b="0" i="0" u="none" strike="noStrike">
                          <a:solidFill>
                            <a:schemeClr val="tx1"/>
                          </a:solidFill>
                          <a:effectLst/>
                          <a:latin typeface="Arial" panose="020B0604020202020204" pitchFamily="34" charset="0"/>
                          <a:cs typeface="Arial" panose="020B0604020202020204" pitchFamily="34" charset="0"/>
                        </a:rPr>
                        <a:t>Monture L (L-Mount)</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952726248"/>
                  </a:ext>
                </a:extLst>
              </a:tr>
              <a:tr h="186016">
                <a:tc>
                  <a:txBody>
                    <a:bodyPr/>
                    <a:lstStyle/>
                    <a:p>
                      <a:pPr algn="l" fontAlgn="ctr"/>
                      <a:r>
                        <a:rPr lang="fr-FR" sz="900" b="0" i="0" u="none" strike="noStrike">
                          <a:solidFill>
                            <a:schemeClr val="tx1"/>
                          </a:solidFill>
                          <a:effectLst/>
                          <a:highlight>
                            <a:srgbClr val="D1D4DB"/>
                          </a:highlight>
                          <a:latin typeface="Arial" panose="020B0604020202020204" pitchFamily="34" charset="0"/>
                          <a:cs typeface="Arial" panose="020B0604020202020204" pitchFamily="34" charset="0"/>
                        </a:rPr>
                        <a:t> FOCALE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a:solidFill>
                            <a:schemeClr val="tx1"/>
                          </a:solidFill>
                          <a:effectLst/>
                          <a:highlight>
                            <a:srgbClr val="D1D4DB"/>
                          </a:highlight>
                          <a:latin typeface="Arial" panose="020B0604020202020204" pitchFamily="34" charset="0"/>
                          <a:cs typeface="Arial" panose="020B0604020202020204" pitchFamily="34" charset="0"/>
                        </a:rPr>
                        <a:t>14-28 mm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3929908119"/>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 DIAPHRAGME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fr-FR" sz="900" b="0" i="0" u="none" strike="noStrike">
                          <a:solidFill>
                            <a:schemeClr val="tx1"/>
                          </a:solidFill>
                          <a:effectLst/>
                          <a:latin typeface="Arial" panose="020B0604020202020204" pitchFamily="34" charset="0"/>
                          <a:cs typeface="Arial" panose="020B0604020202020204" pitchFamily="34" charset="0"/>
                        </a:rPr>
                        <a:t>F4.0 (grand-angle) - 5.6 (télé)</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1411333"/>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 OUVERTURE MINIMALE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a:solidFill>
                            <a:schemeClr val="tx1"/>
                          </a:solidFill>
                          <a:effectLst/>
                          <a:latin typeface="Arial" panose="020B0604020202020204" pitchFamily="34" charset="0"/>
                          <a:cs typeface="Arial" panose="020B0604020202020204" pitchFamily="34" charset="0"/>
                        </a:rPr>
                        <a:t>F22</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1800055632"/>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 ANGLE DE VUE DIAGONAL</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ctr">
                        <a:spcAft>
                          <a:spcPts val="0"/>
                        </a:spcAft>
                      </a:pPr>
                      <a:r>
                        <a:rPr lang="fr-FR" sz="900">
                          <a:effectLst/>
                          <a:latin typeface="Arial" panose="020B0604020202020204" pitchFamily="34" charset="0"/>
                          <a:cs typeface="Arial" panose="020B0604020202020204" pitchFamily="34" charset="0"/>
                        </a:rPr>
                        <a:t>114° (grand-angle) - 75° (télé)</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75429943"/>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 TYPE DE DIAPHRAGME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a:solidFill>
                            <a:schemeClr val="tx1"/>
                          </a:solidFill>
                          <a:effectLst/>
                          <a:latin typeface="Arial" panose="020B0604020202020204" pitchFamily="34" charset="0"/>
                          <a:cs typeface="Arial" panose="020B0604020202020204" pitchFamily="34" charset="0"/>
                        </a:rPr>
                        <a:t>7 lamelles / diaphragme à ouverture circulaire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3616426979"/>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 DISTANCE MINIMALE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c>
                  <a:txBody>
                    <a:bodyPr/>
                    <a:lstStyle/>
                    <a:p>
                      <a:pPr algn="ctr" fontAlgn="t"/>
                      <a:r>
                        <a:rPr lang="fr-FR" sz="900" b="0" i="0" u="none" strike="noStrike">
                          <a:solidFill>
                            <a:schemeClr val="tx1"/>
                          </a:solidFill>
                          <a:effectLst/>
                          <a:latin typeface="Arial" panose="020B0604020202020204" pitchFamily="34" charset="0"/>
                          <a:cs typeface="Arial" panose="020B0604020202020204" pitchFamily="34" charset="0"/>
                        </a:rPr>
                        <a:t>0,15 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86016937"/>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GROSSISSEMENT</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a:solidFill>
                            <a:schemeClr val="tx1"/>
                          </a:solidFill>
                          <a:effectLst/>
                          <a:latin typeface="Arial" panose="020B0604020202020204" pitchFamily="34" charset="0"/>
                          <a:cs typeface="Arial" panose="020B0604020202020204" pitchFamily="34" charset="0"/>
                        </a:rPr>
                        <a:t>0,5x (à 28 mm)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713337133"/>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CONCEPTION DE L’OBJECTIF</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fr-FR" sz="900" b="0" i="0" u="none" strike="noStrike">
                          <a:solidFill>
                            <a:schemeClr val="tx1"/>
                          </a:solidFill>
                          <a:effectLst/>
                          <a:latin typeface="Arial" panose="020B0604020202020204" pitchFamily="34" charset="0"/>
                          <a:cs typeface="Arial" panose="020B0604020202020204" pitchFamily="34" charset="0"/>
                        </a:rPr>
                        <a:t>14 éléments en 10 groupes (1 lentille asph., 1 lentille asph. ED, 1 UHR, 3 lentilles ED)</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2074896"/>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RÉSISTANT À LA POUSSIÈRE, AU FROID, AUX ÉCLABOUSSURES</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marL="0" marR="0" lvl="0" indent="0" algn="ctr" defTabSz="521437" rtl="0" eaLnBrk="1" fontAlgn="t" latinLnBrk="0" hangingPunct="1">
                        <a:lnSpc>
                          <a:spcPct val="100000"/>
                        </a:lnSpc>
                        <a:spcBef>
                          <a:spcPts val="0"/>
                        </a:spcBef>
                        <a:spcAft>
                          <a:spcPts val="0"/>
                        </a:spcAft>
                        <a:buClrTx/>
                        <a:buSzTx/>
                        <a:buFontTx/>
                        <a:buNone/>
                        <a:tabLst/>
                        <a:defRPr/>
                      </a:pPr>
                      <a:r>
                        <a:rPr lang="fr-FR" sz="900" b="0" i="0" u="none" strike="noStrike">
                          <a:solidFill>
                            <a:schemeClr val="tx1"/>
                          </a:solidFill>
                          <a:effectLst/>
                          <a:latin typeface="Arial" panose="020B0604020202020204" pitchFamily="34" charset="0"/>
                          <a:cs typeface="Arial" panose="020B0604020202020204" pitchFamily="34" charset="0"/>
                        </a:rPr>
                        <a:t>oui / oui / oui (-10</a:t>
                      </a:r>
                      <a:r>
                        <a:rPr lang="fr-FR" sz="900">
                          <a:effectLst/>
                          <a:latin typeface="Arial" panose="020B0604020202020204" pitchFamily="34" charset="0"/>
                          <a:cs typeface="Arial" panose="020B0604020202020204" pitchFamily="34" charset="0"/>
                        </a:rPr>
                        <a:t> °C</a:t>
                      </a:r>
                      <a:r>
                        <a:rPr lang="fr-FR" sz="900" b="0" i="0" u="none" strike="noStrike">
                          <a:solidFill>
                            <a:schemeClr val="tx1"/>
                          </a:solidFill>
                          <a:effectLst/>
                          <a:latin typeface="Arial" panose="020B0604020202020204" pitchFamily="34" charset="0"/>
                          <a:cs typeface="Arial" panose="020B0604020202020204" pitchFamily="34" charset="0"/>
                        </a:rPr>
                        <a:t> à </a:t>
                      </a:r>
                      <a:r>
                        <a:rPr lang="fr-FR" sz="900">
                          <a:effectLst/>
                          <a:latin typeface="Arial" panose="020B0604020202020204" pitchFamily="34" charset="0"/>
                          <a:cs typeface="Arial" panose="020B0604020202020204" pitchFamily="34" charset="0"/>
                        </a:rPr>
                        <a:t>40 °C)</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837001353"/>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 DIAMÈTRE DU FILTRE</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fr-FR" sz="900" b="0" i="0" u="none" strike="noStrike">
                          <a:solidFill>
                            <a:schemeClr val="tx1"/>
                          </a:solidFill>
                          <a:effectLst/>
                          <a:latin typeface="Arial" panose="020B0604020202020204" pitchFamily="34" charset="0"/>
                          <a:cs typeface="Arial" panose="020B0604020202020204" pitchFamily="34" charset="0"/>
                        </a:rPr>
                        <a:t>77 mm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67634145"/>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 DIMENSIONS</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a:solidFill>
                            <a:schemeClr val="tx1"/>
                          </a:solidFill>
                          <a:effectLst/>
                          <a:latin typeface="Arial" panose="020B0604020202020204" pitchFamily="34" charset="0"/>
                          <a:cs typeface="Arial" panose="020B0604020202020204" pitchFamily="34" charset="0"/>
                        </a:rPr>
                        <a:t>90 x 84 mm</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2215258092"/>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 POIDS</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t"/>
                      <a:r>
                        <a:rPr lang="fr-FR" sz="900" b="0" i="0" u="none" strike="noStrike">
                          <a:solidFill>
                            <a:schemeClr val="tx1"/>
                          </a:solidFill>
                          <a:effectLst/>
                          <a:latin typeface="Arial" panose="020B0604020202020204" pitchFamily="34" charset="0"/>
                          <a:cs typeface="Arial" panose="020B0604020202020204" pitchFamily="34" charset="0"/>
                        </a:rPr>
                        <a:t>env. 345 g</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179405"/>
                  </a:ext>
                </a:extLst>
              </a:tr>
              <a:tr h="186016">
                <a:tc>
                  <a:txBody>
                    <a:bodyPr/>
                    <a:lstStyle/>
                    <a:p>
                      <a:pPr algn="l" fontAlgn="ctr"/>
                      <a:r>
                        <a:rPr lang="fr-FR" sz="900" b="0" i="0" u="none" strike="noStrike">
                          <a:solidFill>
                            <a:schemeClr val="tx1"/>
                          </a:solidFill>
                          <a:effectLst/>
                          <a:latin typeface="Arial" panose="020B0604020202020204" pitchFamily="34" charset="0"/>
                          <a:cs typeface="Arial" panose="020B0604020202020204" pitchFamily="34" charset="0"/>
                        </a:rPr>
                        <a:t> ACCESSOIRES STANDARD</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1D4DB"/>
                    </a:solidFill>
                  </a:tcPr>
                </a:tc>
                <a:tc>
                  <a:txBody>
                    <a:bodyPr/>
                    <a:lstStyle/>
                    <a:p>
                      <a:pPr algn="ctr" fontAlgn="t"/>
                      <a:r>
                        <a:rPr lang="fr-FR" sz="900" b="0" i="0" u="none" strike="noStrike" dirty="0">
                          <a:solidFill>
                            <a:schemeClr val="tx1"/>
                          </a:solidFill>
                          <a:effectLst/>
                          <a:latin typeface="Arial" panose="020B0604020202020204" pitchFamily="34" charset="0"/>
                          <a:cs typeface="Arial" panose="020B0604020202020204" pitchFamily="34" charset="0"/>
                        </a:rPr>
                        <a:t>Cache avant, cache arrière, pare-soleil</a:t>
                      </a:r>
                    </a:p>
                  </a:txBody>
                  <a:tcPr marL="14400" marR="5670" marT="14400" marB="72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1D4DB"/>
                    </a:solidFill>
                  </a:tcPr>
                </a:tc>
                <a:extLst>
                  <a:ext uri="{0D108BD9-81ED-4DB2-BD59-A6C34878D82A}">
                    <a16:rowId xmlns:a16="http://schemas.microsoft.com/office/drawing/2014/main" val="3209305643"/>
                  </a:ext>
                </a:extLst>
              </a:tr>
            </a:tbl>
          </a:graphicData>
        </a:graphic>
      </p:graphicFrame>
      <p:sp>
        <p:nvSpPr>
          <p:cNvPr id="9" name="Textplatzhalter 4">
            <a:extLst>
              <a:ext uri="{FF2B5EF4-FFF2-40B4-BE49-F238E27FC236}">
                <a16:creationId xmlns:a16="http://schemas.microsoft.com/office/drawing/2014/main" id="{D6268531-50D3-4508-BDF3-C20EE05F4718}"/>
              </a:ext>
            </a:extLst>
          </p:cNvPr>
          <p:cNvSpPr txBox="1">
            <a:spLocks/>
          </p:cNvSpPr>
          <p:nvPr/>
        </p:nvSpPr>
        <p:spPr>
          <a:xfrm>
            <a:off x="0" y="233698"/>
            <a:ext cx="2352943" cy="534368"/>
          </a:xfrm>
          <a:prstGeom prst="rect">
            <a:avLst/>
          </a:prstGeom>
          <a:solidFill>
            <a:schemeClr val="tx1"/>
          </a:solidFill>
        </p:spPr>
        <p:txBody>
          <a:bodyPr vert="horz" wrap="none" lIns="324000" tIns="36000" rIns="251999" bIns="36000">
            <a:spAutoFit/>
          </a:bodyPr>
          <a:lstStyle>
            <a:lvl1pPr marL="0" indent="0" algn="l" defTabSz="521437" rtl="0" eaLnBrk="1" latinLnBrk="0" hangingPunct="1">
              <a:lnSpc>
                <a:spcPct val="100000"/>
              </a:lnSpc>
              <a:spcBef>
                <a:spcPts val="0"/>
              </a:spcBef>
              <a:spcAft>
                <a:spcPts val="0"/>
              </a:spcAft>
              <a:buFont typeface="Arial"/>
              <a:buNone/>
              <a:tabLst/>
              <a:defRPr sz="3000" kern="1200" spc="0" baseline="0">
                <a:solidFill>
                  <a:schemeClr val="bg1"/>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latin typeface="Arial" panose="020B0604020202020204" pitchFamily="34" charset="0"/>
                <a:cs typeface="Arial" panose="020B0604020202020204" pitchFamily="34" charset="0"/>
              </a:rPr>
              <a:t>S-R1428E</a:t>
            </a:r>
          </a:p>
        </p:txBody>
      </p:sp>
      <p:sp>
        <p:nvSpPr>
          <p:cNvPr id="3" name="Textfeld 2">
            <a:extLst>
              <a:ext uri="{FF2B5EF4-FFF2-40B4-BE49-F238E27FC236}">
                <a16:creationId xmlns:a16="http://schemas.microsoft.com/office/drawing/2014/main" id="{8EDA908E-57EE-2B87-43E4-D1E1AA00CBEC}"/>
              </a:ext>
            </a:extLst>
          </p:cNvPr>
          <p:cNvSpPr txBox="1"/>
          <p:nvPr/>
        </p:nvSpPr>
        <p:spPr>
          <a:xfrm>
            <a:off x="157075" y="4099793"/>
            <a:ext cx="5453150" cy="246221"/>
          </a:xfrm>
          <a:prstGeom prst="rect">
            <a:avLst/>
          </a:prstGeom>
          <a:noFill/>
        </p:spPr>
        <p:txBody>
          <a:bodyPr wrap="square">
            <a:spAutoFit/>
          </a:bodyPr>
          <a:lstStyle/>
          <a:p>
            <a:r>
              <a:rPr lang="fr-FR" sz="1000">
                <a:latin typeface="Arial" panose="020B0604020202020204" pitchFamily="34" charset="0"/>
                <a:cs typeface="Arial" panose="020B0604020202020204" pitchFamily="34" charset="0"/>
              </a:rPr>
              <a:t>Plus d’informations sur: www.panasonic.ch</a:t>
            </a:r>
          </a:p>
        </p:txBody>
      </p:sp>
    </p:spTree>
    <p:extLst>
      <p:ext uri="{BB962C8B-B14F-4D97-AF65-F5344CB8AC3E}">
        <p14:creationId xmlns:p14="http://schemas.microsoft.com/office/powerpoint/2010/main" val="13572281"/>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512</Words>
  <Application>Microsoft Office PowerPoint</Application>
  <PresentationFormat>Benutzerdefiniert</PresentationFormat>
  <Paragraphs>51</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Arial Narrow</vt:lpstr>
      <vt:lpstr>Calibri</vt:lpstr>
      <vt:lpstr>DINPro-CondMedium</vt:lpstr>
      <vt:lpstr>DINPro-CondRegular</vt:lpstr>
      <vt:lpstr>Office-Design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2023-01-09T10:13:46Z</dcterms:created>
  <dcterms:modified xsi:type="dcterms:W3CDTF">2023-01-09T10:14:28Z</dcterms:modified>
</cp:coreProperties>
</file>