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661DC-9DBB-480E-83BF-314DBBACEB8C}" type="datetimeFigureOut">
              <a:rPr lang="de-CH" smtClean="0"/>
              <a:t>22.07.2021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8C870-7AF6-4C07-8BC8-08099D80D9C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450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381" y="2130444"/>
            <a:ext cx="10363279" cy="1470025"/>
          </a:xfrm>
          <a:prstGeom prst="rect">
            <a:avLst/>
          </a:prstGeom>
        </p:spPr>
        <p:txBody>
          <a:bodyPr lIns="91338" tIns="45670" rIns="91338" bIns="4567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723" y="3886200"/>
            <a:ext cx="8534559" cy="1752600"/>
          </a:xfrm>
          <a:prstGeom prst="rect">
            <a:avLst/>
          </a:prstGeom>
        </p:spPr>
        <p:txBody>
          <a:bodyPr lIns="91338" tIns="45670" rIns="91338" bIns="45670"/>
          <a:lstStyle>
            <a:lvl1pPr marL="0" indent="0" algn="ctr">
              <a:buNone/>
              <a:defRPr/>
            </a:lvl1pPr>
            <a:lvl2pPr marL="456677" indent="0" algn="ctr">
              <a:buNone/>
              <a:defRPr/>
            </a:lvl2pPr>
            <a:lvl3pPr marL="913353" indent="0" algn="ctr">
              <a:buNone/>
              <a:defRPr/>
            </a:lvl3pPr>
            <a:lvl4pPr marL="1370031" indent="0" algn="ctr">
              <a:buNone/>
              <a:defRPr/>
            </a:lvl4pPr>
            <a:lvl5pPr marL="1826709" indent="0" algn="ctr">
              <a:buNone/>
              <a:defRPr/>
            </a:lvl5pPr>
            <a:lvl6pPr marL="2283384" indent="0" algn="ctr">
              <a:buNone/>
              <a:defRPr/>
            </a:lvl6pPr>
            <a:lvl7pPr marL="2740063" indent="0" algn="ctr">
              <a:buNone/>
              <a:defRPr/>
            </a:lvl7pPr>
            <a:lvl8pPr marL="3196743" indent="0" algn="ctr">
              <a:buNone/>
              <a:defRPr/>
            </a:lvl8pPr>
            <a:lvl9pPr marL="3653421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051" y="274639"/>
            <a:ext cx="10973911" cy="1143000"/>
          </a:xfrm>
          <a:prstGeom prst="rect">
            <a:avLst/>
          </a:prstGeom>
        </p:spPr>
        <p:txBody>
          <a:bodyPr lIns="91338" tIns="45670" rIns="91338" bIns="4567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051" y="1600217"/>
            <a:ext cx="10973911" cy="4525963"/>
          </a:xfrm>
          <a:prstGeom prst="rect">
            <a:avLst/>
          </a:prstGeom>
        </p:spPr>
        <p:txBody>
          <a:bodyPr vert="eaVert" lIns="91338" tIns="45670" rIns="91338" bIns="4567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892" y="274654"/>
            <a:ext cx="2743080" cy="5851525"/>
          </a:xfrm>
          <a:prstGeom prst="rect">
            <a:avLst/>
          </a:prstGeom>
        </p:spPr>
        <p:txBody>
          <a:bodyPr vert="eaVert" lIns="91338" tIns="45670" rIns="91338" bIns="4567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044" y="274654"/>
            <a:ext cx="8078173" cy="5851525"/>
          </a:xfrm>
          <a:prstGeom prst="rect">
            <a:avLst/>
          </a:prstGeom>
        </p:spPr>
        <p:txBody>
          <a:bodyPr vert="eaVert" lIns="91338" tIns="45670" rIns="91338" bIns="4567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051" y="274639"/>
            <a:ext cx="10973911" cy="1143000"/>
          </a:xfrm>
          <a:prstGeom prst="rect">
            <a:avLst/>
          </a:prstGeom>
        </p:spPr>
        <p:txBody>
          <a:bodyPr lIns="91338" tIns="45670" rIns="91338" bIns="4567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051" y="1600217"/>
            <a:ext cx="10973911" cy="4525963"/>
          </a:xfrm>
          <a:prstGeom prst="rect">
            <a:avLst/>
          </a:prstGeom>
        </p:spPr>
        <p:txBody>
          <a:bodyPr lIns="91338" tIns="45670" rIns="91338" bIns="4567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2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56" y="4406916"/>
            <a:ext cx="10363280" cy="1362075"/>
          </a:xfrm>
          <a:prstGeom prst="rect">
            <a:avLst/>
          </a:prstGeom>
        </p:spPr>
        <p:txBody>
          <a:bodyPr lIns="91338" tIns="45670" rIns="91338" bIns="4567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56" y="2906724"/>
            <a:ext cx="10363280" cy="1500187"/>
          </a:xfrm>
          <a:prstGeom prst="rect">
            <a:avLst/>
          </a:prstGeom>
        </p:spPr>
        <p:txBody>
          <a:bodyPr lIns="91338" tIns="45670" rIns="91338" bIns="45670" anchor="b"/>
          <a:lstStyle>
            <a:lvl1pPr marL="0" indent="0">
              <a:buNone/>
              <a:defRPr sz="2000"/>
            </a:lvl1pPr>
            <a:lvl2pPr marL="456677" indent="0">
              <a:buNone/>
              <a:defRPr sz="1900"/>
            </a:lvl2pPr>
            <a:lvl3pPr marL="913353" indent="0">
              <a:buNone/>
              <a:defRPr sz="1600"/>
            </a:lvl3pPr>
            <a:lvl4pPr marL="1370031" indent="0">
              <a:buNone/>
              <a:defRPr sz="1500"/>
            </a:lvl4pPr>
            <a:lvl5pPr marL="1826709" indent="0">
              <a:buNone/>
              <a:defRPr sz="1500"/>
            </a:lvl5pPr>
            <a:lvl6pPr marL="2283384" indent="0">
              <a:buNone/>
              <a:defRPr sz="1500"/>
            </a:lvl6pPr>
            <a:lvl7pPr marL="2740063" indent="0">
              <a:buNone/>
              <a:defRPr sz="1500"/>
            </a:lvl7pPr>
            <a:lvl8pPr marL="3196743" indent="0">
              <a:buNone/>
              <a:defRPr sz="1500"/>
            </a:lvl8pPr>
            <a:lvl9pPr marL="3653421" indent="0">
              <a:buNone/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1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051" y="274639"/>
            <a:ext cx="10973911" cy="1143000"/>
          </a:xfrm>
          <a:prstGeom prst="rect">
            <a:avLst/>
          </a:prstGeom>
        </p:spPr>
        <p:txBody>
          <a:bodyPr lIns="91338" tIns="45670" rIns="91338" bIns="4567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046" y="1600217"/>
            <a:ext cx="5409833" cy="4525963"/>
          </a:xfrm>
          <a:prstGeom prst="rect">
            <a:avLst/>
          </a:prstGeom>
        </p:spPr>
        <p:txBody>
          <a:bodyPr lIns="91338" tIns="45670" rIns="91338" bIns="4567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1535" y="1600217"/>
            <a:ext cx="5411421" cy="4525963"/>
          </a:xfrm>
          <a:prstGeom prst="rect">
            <a:avLst/>
          </a:prstGeom>
        </p:spPr>
        <p:txBody>
          <a:bodyPr lIns="91338" tIns="45670" rIns="91338" bIns="4567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7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051" y="274639"/>
            <a:ext cx="10973911" cy="1143000"/>
          </a:xfrm>
          <a:prstGeom prst="rect">
            <a:avLst/>
          </a:prstGeom>
        </p:spPr>
        <p:txBody>
          <a:bodyPr lIns="91338" tIns="45670" rIns="91338" bIns="4567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046" y="1535118"/>
            <a:ext cx="5387569" cy="639764"/>
          </a:xfrm>
          <a:prstGeom prst="rect">
            <a:avLst/>
          </a:prstGeom>
        </p:spPr>
        <p:txBody>
          <a:bodyPr lIns="91338" tIns="45670" rIns="91338" bIns="45670" anchor="b"/>
          <a:lstStyle>
            <a:lvl1pPr marL="0" indent="0">
              <a:buNone/>
              <a:defRPr sz="2400" b="1"/>
            </a:lvl1pPr>
            <a:lvl2pPr marL="456677" indent="0">
              <a:buNone/>
              <a:defRPr sz="2000" b="1"/>
            </a:lvl2pPr>
            <a:lvl3pPr marL="913353" indent="0">
              <a:buNone/>
              <a:defRPr sz="1900" b="1"/>
            </a:lvl3pPr>
            <a:lvl4pPr marL="1370031" indent="0">
              <a:buNone/>
              <a:defRPr sz="1600" b="1"/>
            </a:lvl4pPr>
            <a:lvl5pPr marL="1826709" indent="0">
              <a:buNone/>
              <a:defRPr sz="1600" b="1"/>
            </a:lvl5pPr>
            <a:lvl6pPr marL="2283384" indent="0">
              <a:buNone/>
              <a:defRPr sz="1600" b="1"/>
            </a:lvl6pPr>
            <a:lvl7pPr marL="2740063" indent="0">
              <a:buNone/>
              <a:defRPr sz="1600" b="1"/>
            </a:lvl7pPr>
            <a:lvl8pPr marL="3196743" indent="0">
              <a:buNone/>
              <a:defRPr sz="1600" b="1"/>
            </a:lvl8pPr>
            <a:lvl9pPr marL="3653421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046" y="2174885"/>
            <a:ext cx="5387569" cy="3951289"/>
          </a:xfrm>
          <a:prstGeom prst="rect">
            <a:avLst/>
          </a:prstGeom>
        </p:spPr>
        <p:txBody>
          <a:bodyPr lIns="91338" tIns="45670" rIns="91338" bIns="45670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815" y="1535118"/>
            <a:ext cx="5389159" cy="639764"/>
          </a:xfrm>
          <a:prstGeom prst="rect">
            <a:avLst/>
          </a:prstGeom>
        </p:spPr>
        <p:txBody>
          <a:bodyPr lIns="91338" tIns="45670" rIns="91338" bIns="45670" anchor="b"/>
          <a:lstStyle>
            <a:lvl1pPr marL="0" indent="0">
              <a:buNone/>
              <a:defRPr sz="2400" b="1"/>
            </a:lvl1pPr>
            <a:lvl2pPr marL="456677" indent="0">
              <a:buNone/>
              <a:defRPr sz="2000" b="1"/>
            </a:lvl2pPr>
            <a:lvl3pPr marL="913353" indent="0">
              <a:buNone/>
              <a:defRPr sz="1900" b="1"/>
            </a:lvl3pPr>
            <a:lvl4pPr marL="1370031" indent="0">
              <a:buNone/>
              <a:defRPr sz="1600" b="1"/>
            </a:lvl4pPr>
            <a:lvl5pPr marL="1826709" indent="0">
              <a:buNone/>
              <a:defRPr sz="1600" b="1"/>
            </a:lvl5pPr>
            <a:lvl6pPr marL="2283384" indent="0">
              <a:buNone/>
              <a:defRPr sz="1600" b="1"/>
            </a:lvl6pPr>
            <a:lvl7pPr marL="2740063" indent="0">
              <a:buNone/>
              <a:defRPr sz="1600" b="1"/>
            </a:lvl7pPr>
            <a:lvl8pPr marL="3196743" indent="0">
              <a:buNone/>
              <a:defRPr sz="1600" b="1"/>
            </a:lvl8pPr>
            <a:lvl9pPr marL="3653421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815" y="2174885"/>
            <a:ext cx="5389159" cy="3951289"/>
          </a:xfrm>
          <a:prstGeom prst="rect">
            <a:avLst/>
          </a:prstGeom>
        </p:spPr>
        <p:txBody>
          <a:bodyPr lIns="91338" tIns="45670" rIns="91338" bIns="45670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3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051" y="274639"/>
            <a:ext cx="10973911" cy="1143000"/>
          </a:xfrm>
          <a:prstGeom prst="rect">
            <a:avLst/>
          </a:prstGeom>
        </p:spPr>
        <p:txBody>
          <a:bodyPr lIns="91338" tIns="45670" rIns="91338" bIns="4567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6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050" y="273061"/>
            <a:ext cx="4012053" cy="1162051"/>
          </a:xfrm>
          <a:prstGeom prst="rect">
            <a:avLst/>
          </a:prstGeom>
        </p:spPr>
        <p:txBody>
          <a:bodyPr lIns="91338" tIns="45670" rIns="91338" bIns="4567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405" y="273066"/>
            <a:ext cx="6815561" cy="5853113"/>
          </a:xfrm>
          <a:prstGeom prst="rect">
            <a:avLst/>
          </a:prstGeom>
        </p:spPr>
        <p:txBody>
          <a:bodyPr lIns="91338" tIns="45670" rIns="91338" bIns="4567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050" y="1435114"/>
            <a:ext cx="4012053" cy="4691063"/>
          </a:xfrm>
          <a:prstGeom prst="rect">
            <a:avLst/>
          </a:prstGeom>
        </p:spPr>
        <p:txBody>
          <a:bodyPr lIns="91338" tIns="45670" rIns="91338" bIns="45670"/>
          <a:lstStyle>
            <a:lvl1pPr marL="0" indent="0">
              <a:buNone/>
              <a:defRPr sz="1500"/>
            </a:lvl1pPr>
            <a:lvl2pPr marL="456677" indent="0">
              <a:buNone/>
              <a:defRPr sz="1200"/>
            </a:lvl2pPr>
            <a:lvl3pPr marL="913353" indent="0">
              <a:buNone/>
              <a:defRPr sz="1100"/>
            </a:lvl3pPr>
            <a:lvl4pPr marL="1370031" indent="0">
              <a:buNone/>
              <a:defRPr sz="900"/>
            </a:lvl4pPr>
            <a:lvl5pPr marL="1826709" indent="0">
              <a:buNone/>
              <a:defRPr sz="900"/>
            </a:lvl5pPr>
            <a:lvl6pPr marL="2283384" indent="0">
              <a:buNone/>
              <a:defRPr sz="900"/>
            </a:lvl6pPr>
            <a:lvl7pPr marL="2740063" indent="0">
              <a:buNone/>
              <a:defRPr sz="900"/>
            </a:lvl7pPr>
            <a:lvl8pPr marL="3196743" indent="0">
              <a:buNone/>
              <a:defRPr sz="900"/>
            </a:lvl8pPr>
            <a:lvl9pPr marL="3653421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56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071" y="4800623"/>
            <a:ext cx="7314883" cy="566739"/>
          </a:xfrm>
          <a:prstGeom prst="rect">
            <a:avLst/>
          </a:prstGeom>
        </p:spPr>
        <p:txBody>
          <a:bodyPr lIns="91338" tIns="45670" rIns="91338" bIns="4567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90071" y="612775"/>
            <a:ext cx="7314883" cy="4114800"/>
          </a:xfrm>
          <a:prstGeom prst="rect">
            <a:avLst/>
          </a:prstGeom>
        </p:spPr>
        <p:txBody>
          <a:bodyPr lIns="91338" tIns="45670" rIns="91338" bIns="45670"/>
          <a:lstStyle>
            <a:lvl1pPr marL="0" indent="0">
              <a:buNone/>
              <a:defRPr sz="3200"/>
            </a:lvl1pPr>
            <a:lvl2pPr marL="456677" indent="0">
              <a:buNone/>
              <a:defRPr sz="2800"/>
            </a:lvl2pPr>
            <a:lvl3pPr marL="913353" indent="0">
              <a:buNone/>
              <a:defRPr sz="2400"/>
            </a:lvl3pPr>
            <a:lvl4pPr marL="1370031" indent="0">
              <a:buNone/>
              <a:defRPr sz="2000"/>
            </a:lvl4pPr>
            <a:lvl5pPr marL="1826709" indent="0">
              <a:buNone/>
              <a:defRPr sz="2000"/>
            </a:lvl5pPr>
            <a:lvl6pPr marL="2283384" indent="0">
              <a:buNone/>
              <a:defRPr sz="2000"/>
            </a:lvl6pPr>
            <a:lvl7pPr marL="2740063" indent="0">
              <a:buNone/>
              <a:defRPr sz="2000"/>
            </a:lvl7pPr>
            <a:lvl8pPr marL="3196743" indent="0">
              <a:buNone/>
              <a:defRPr sz="2000"/>
            </a:lvl8pPr>
            <a:lvl9pPr marL="365342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90071" y="5367353"/>
            <a:ext cx="7314883" cy="804863"/>
          </a:xfrm>
          <a:prstGeom prst="rect">
            <a:avLst/>
          </a:prstGeom>
        </p:spPr>
        <p:txBody>
          <a:bodyPr lIns="91338" tIns="45670" rIns="91338" bIns="45670"/>
          <a:lstStyle>
            <a:lvl1pPr marL="0" indent="0">
              <a:buNone/>
              <a:defRPr sz="1500"/>
            </a:lvl1pPr>
            <a:lvl2pPr marL="456677" indent="0">
              <a:buNone/>
              <a:defRPr sz="1200"/>
            </a:lvl2pPr>
            <a:lvl3pPr marL="913353" indent="0">
              <a:buNone/>
              <a:defRPr sz="1100"/>
            </a:lvl3pPr>
            <a:lvl4pPr marL="1370031" indent="0">
              <a:buNone/>
              <a:defRPr sz="900"/>
            </a:lvl4pPr>
            <a:lvl5pPr marL="1826709" indent="0">
              <a:buNone/>
              <a:defRPr sz="900"/>
            </a:lvl5pPr>
            <a:lvl6pPr marL="2283384" indent="0">
              <a:buNone/>
              <a:defRPr sz="900"/>
            </a:lvl6pPr>
            <a:lvl7pPr marL="2740063" indent="0">
              <a:buNone/>
              <a:defRPr sz="900"/>
            </a:lvl7pPr>
            <a:lvl8pPr marL="3196743" indent="0">
              <a:buNone/>
              <a:defRPr sz="900"/>
            </a:lvl8pPr>
            <a:lvl9pPr marL="3653421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711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クリーンショット（2013-03-17 15"/>
          <p:cNvPicPr>
            <a:picLocks noChangeAspect="1" noChangeArrowheads="1"/>
          </p:cNvPicPr>
          <p:nvPr/>
        </p:nvPicPr>
        <p:blipFill>
          <a:blip r:embed="rId13" cstate="print">
            <a:lum bright="-6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57" y="3"/>
            <a:ext cx="256020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98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6677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-128"/>
        </a:defRPr>
      </a:lvl6pPr>
      <a:lvl7pPr marL="913353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-128"/>
        </a:defRPr>
      </a:lvl7pPr>
      <a:lvl8pPr marL="137003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-128"/>
        </a:defRPr>
      </a:lvl8pPr>
      <a:lvl9pPr marL="182670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509" indent="-342509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100" indent="-285424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1694" indent="-228338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598372" indent="-22833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5047" indent="-22833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1728" indent="-22833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8403" indent="-22833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5078" indent="-22833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1758" indent="-22833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7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3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1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09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84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63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43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21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46206" y="263723"/>
            <a:ext cx="83507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2845" rtl="0" eaLnBrk="1" fontAlgn="base" latinLnBrk="0" hangingPunct="1">
              <a:lnSpc>
                <a:spcPts val="2396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CH" altLang="en-US" sz="199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ER-GN300K503</a:t>
            </a:r>
          </a:p>
          <a:p>
            <a:pPr lvl="0" defTabSz="912845" eaLnBrk="1" fontAlgn="base" hangingPunct="1">
              <a:lnSpc>
                <a:spcPts val="2396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CH" altLang="en-US" sz="1997" dirty="0" err="1">
                <a:solidFill>
                  <a:srgbClr val="000000"/>
                </a:solidFill>
              </a:rPr>
              <a:t>Tondeuse</a:t>
            </a:r>
            <a:r>
              <a:rPr lang="de-CH" altLang="en-US" sz="1997" dirty="0">
                <a:solidFill>
                  <a:srgbClr val="000000"/>
                </a:solidFill>
              </a:rPr>
              <a:t> </a:t>
            </a:r>
            <a:r>
              <a:rPr lang="de-CH" altLang="en-US" sz="1997" dirty="0" err="1">
                <a:solidFill>
                  <a:srgbClr val="000000"/>
                </a:solidFill>
              </a:rPr>
              <a:t>nez-oreilles</a:t>
            </a:r>
            <a:endParaRPr kumimoji="1" lang="de-CH" altLang="en-US" sz="199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45830" y="1914141"/>
            <a:ext cx="6829181" cy="1107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lIns="53847" tIns="45593" rIns="53847" bIns="455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9pPr>
          </a:lstStyle>
          <a:p>
            <a:pPr lvl="0" defTabSz="912845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de-CH" sz="1199" b="1" dirty="0" err="1">
                <a:solidFill>
                  <a:srgbClr val="000000"/>
                </a:solidFill>
                <a:latin typeface="Arial" charset="0"/>
              </a:rPr>
              <a:t>Modèle</a:t>
            </a:r>
            <a:r>
              <a:rPr kumimoji="1" lang="de-CH" sz="1199" b="1" dirty="0">
                <a:solidFill>
                  <a:srgbClr val="000000"/>
                </a:solidFill>
                <a:latin typeface="Arial" charset="0"/>
              </a:rPr>
              <a:t>:</a:t>
            </a:r>
            <a:r>
              <a:rPr kumimoji="1" lang="de-CH" sz="1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	EAN:		</a:t>
            </a:r>
            <a:r>
              <a:rPr kumimoji="1" lang="de-CH" sz="1199" b="1" dirty="0" err="1">
                <a:solidFill>
                  <a:srgbClr val="000000"/>
                </a:solidFill>
                <a:latin typeface="Arial" charset="0"/>
              </a:rPr>
              <a:t>Coloris</a:t>
            </a:r>
            <a:r>
              <a:rPr kumimoji="1" lang="de-CH" sz="1199" b="1" dirty="0">
                <a:solidFill>
                  <a:srgbClr val="000000"/>
                </a:solidFill>
                <a:latin typeface="Arial" charset="0"/>
              </a:rPr>
              <a:t>:</a:t>
            </a:r>
            <a:r>
              <a:rPr kumimoji="1" lang="de-CH" sz="1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	</a:t>
            </a:r>
            <a:r>
              <a:rPr kumimoji="1" lang="de-CH" sz="1199" b="1" dirty="0" err="1">
                <a:solidFill>
                  <a:srgbClr val="000000"/>
                </a:solidFill>
                <a:latin typeface="Arial" charset="0"/>
              </a:rPr>
              <a:t>Disponibilité</a:t>
            </a:r>
            <a:r>
              <a:rPr kumimoji="1" lang="de-CH" sz="1199" b="1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lvl="0" defTabSz="912845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de-CH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ER-GN300K503	</a:t>
            </a:r>
            <a:r>
              <a:rPr kumimoji="1" lang="de-CH" sz="1199" dirty="0">
                <a:solidFill>
                  <a:srgbClr val="000000"/>
                </a:solidFill>
                <a:latin typeface="Arial"/>
              </a:rPr>
              <a:t>5025232876976</a:t>
            </a:r>
            <a:r>
              <a:rPr kumimoji="1" lang="de-CH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	</a:t>
            </a:r>
            <a:r>
              <a:rPr kumimoji="1" lang="de-CH" sz="1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noir</a:t>
            </a:r>
            <a:r>
              <a:rPr kumimoji="1" lang="de-CH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		</a:t>
            </a:r>
            <a:r>
              <a:rPr kumimoji="1" lang="de-CH" sz="1199" dirty="0" err="1">
                <a:solidFill>
                  <a:srgbClr val="000000"/>
                </a:solidFill>
                <a:latin typeface="Arial"/>
              </a:rPr>
              <a:t>dès</a:t>
            </a:r>
            <a:r>
              <a:rPr kumimoji="1" lang="de-CH" sz="1199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1" lang="de-CH" sz="1199" dirty="0" err="1">
                <a:solidFill>
                  <a:srgbClr val="000000"/>
                </a:solidFill>
                <a:latin typeface="Arial"/>
              </a:rPr>
              <a:t>maintenant</a:t>
            </a:r>
            <a:endParaRPr kumimoji="1" lang="de-CH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0" marR="0" lvl="0" indent="0" algn="l" defTabSz="91284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de-CH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0" marR="0" lvl="0" indent="0" algn="l" defTabSz="91284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de-CH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0" marR="0" lvl="0" indent="0" algn="l" defTabSz="91284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CH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	</a:t>
            </a:r>
          </a:p>
        </p:txBody>
      </p:sp>
      <p:sp>
        <p:nvSpPr>
          <p:cNvPr id="28" name="Rechteck 5"/>
          <p:cNvSpPr>
            <a:spLocks noChangeArrowheads="1"/>
          </p:cNvSpPr>
          <p:nvPr/>
        </p:nvSpPr>
        <p:spPr bwMode="auto">
          <a:xfrm>
            <a:off x="4925282" y="3212977"/>
            <a:ext cx="6849729" cy="191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7" rIns="68571" bIns="34287">
            <a:spAutoFit/>
          </a:bodyPr>
          <a:lstStyle>
            <a:lvl1pPr marL="127000" indent="-127000"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126997" lvl="0" indent="-126997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Premium </a:t>
            </a:r>
            <a:r>
              <a:rPr kumimoji="1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– </a:t>
            </a:r>
            <a:r>
              <a:rPr lang="fr-FR" alt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Système de coupe de qualité avec lames double tranchant hypoallergéniques, mécanisme d’aspiration et ventilateur, moteur haute performance (couple élevé, rotation 300% plus puissante que le modèle précédent), préserve la peau grâce à un cône de sécurité externe, nettoyage hygiénique à l’eau claire</a:t>
            </a:r>
          </a:p>
          <a:p>
            <a:pPr marL="126997" lvl="0" indent="-126997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1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26997" lvl="0" indent="-126997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Multifonctionnelle</a:t>
            </a:r>
            <a:r>
              <a:rPr lang="de-DE" altLang="de-DE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fr-FR" alt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Les lames à double tranchant permettent un rasage précis et de près, idéal pour les sourcils ou la barbe</a:t>
            </a:r>
            <a:endParaRPr kumimoji="1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de-DE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26997" lvl="0" indent="-126997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Pratique</a:t>
            </a:r>
            <a:r>
              <a:rPr lang="de-DE" altLang="de-DE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kumimoji="1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– </a:t>
            </a:r>
            <a:r>
              <a:rPr lang="fr-FR" alt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Fonctionne avec piles (2x AAA, non fournies), autonomie d’env. 40 min.</a:t>
            </a:r>
            <a:endParaRPr kumimoji="1" lang="de-DE" altLang="de-D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de-DE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CD7FFF9-907D-4AB6-9159-CDBF9A01C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0" y="1273629"/>
            <a:ext cx="1011676" cy="362494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E51350E-304F-467E-8DDD-B6860591D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23" y="2906486"/>
            <a:ext cx="943320" cy="338001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FE870B4-A679-44F6-99F7-70164B06C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03" y="4044261"/>
            <a:ext cx="2242239" cy="224223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4A89D88-3BA8-4585-8EDA-0ED3825AD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83" y="1655764"/>
            <a:ext cx="1363218" cy="204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04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top_black_16_9">
  <a:themeElements>
    <a:clrScheme name="top_black_16_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p_black_16_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op_black_16_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_black_16_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_black_16_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_black_16_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_black_16_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_black_16_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ack_16_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ack_16_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ack_16_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ack_16_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ack_16_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ack_16_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Breitbild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2_top_black_16_9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Bussmann, Judith</dc:creator>
  <cp:lastModifiedBy>Bussmann, Judith</cp:lastModifiedBy>
  <cp:revision>53</cp:revision>
  <cp:lastPrinted>2018-08-28T09:43:54Z</cp:lastPrinted>
  <dcterms:created xsi:type="dcterms:W3CDTF">2018-03-09T09:36:29Z</dcterms:created>
  <dcterms:modified xsi:type="dcterms:W3CDTF">2021-07-22T09:50:31Z</dcterms:modified>
</cp:coreProperties>
</file>