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handoutMasterIdLst>
    <p:handoutMasterId r:id="rId5"/>
  </p:handoutMasterIdLst>
  <p:sldIdLst>
    <p:sldId id="288" r:id="rId2"/>
    <p:sldId id="291" r:id="rId3"/>
  </p:sldIdLst>
  <p:sldSz cx="7562850" cy="10688638"/>
  <p:notesSz cx="7099300" cy="10234613"/>
  <p:defaultText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9" pos="227" userDrawn="1">
          <p15:clr>
            <a:srgbClr val="A4A3A4"/>
          </p15:clr>
        </p15:guide>
        <p15:guide id="20" pos="4537" userDrawn="1">
          <p15:clr>
            <a:srgbClr val="A4A3A4"/>
          </p15:clr>
        </p15:guide>
        <p15:guide id="21" orient="horz" pos="6519" userDrawn="1">
          <p15:clr>
            <a:srgbClr val="A4A3A4"/>
          </p15:clr>
        </p15:guide>
        <p15:guide id="22" orient="horz" pos="21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1D4DB"/>
    <a:srgbClr val="1F497D"/>
    <a:srgbClr val="6F6F6F"/>
    <a:srgbClr val="D8117D"/>
    <a:srgbClr val="FFFFFF"/>
    <a:srgbClr val="6B8B8D"/>
    <a:srgbClr val="141414"/>
    <a:srgbClr val="EBECF0"/>
    <a:srgbClr val="546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59"/>
    <p:restoredTop sz="96254" autoAdjust="0"/>
  </p:normalViewPr>
  <p:slideViewPr>
    <p:cSldViewPr snapToGrid="0" snapToObjects="1" showGuides="1">
      <p:cViewPr>
        <p:scale>
          <a:sx n="100" d="100"/>
          <a:sy n="100" d="100"/>
        </p:scale>
        <p:origin x="222" y="-1902"/>
      </p:cViewPr>
      <p:guideLst>
        <p:guide pos="227"/>
        <p:guide pos="4537"/>
        <p:guide orient="horz" pos="6519"/>
        <p:guide orient="horz" pos="214"/>
      </p:guideLst>
    </p:cSldViewPr>
  </p:slideViewPr>
  <p:notesTextViewPr>
    <p:cViewPr>
      <p:scale>
        <a:sx n="100" d="100"/>
        <a:sy n="100" d="100"/>
      </p:scale>
      <p:origin x="0" y="0"/>
    </p:cViewPr>
  </p:notesTextViewPr>
  <p:sorterViewPr>
    <p:cViewPr>
      <p:scale>
        <a:sx n="80" d="100"/>
        <a:sy n="80" d="100"/>
      </p:scale>
      <p:origin x="0" y="0"/>
    </p:cViewPr>
  </p:sorterViewPr>
  <p:notesViewPr>
    <p:cSldViewPr snapToGrid="0" snapToObjects="1" showGuides="1">
      <p:cViewPr varScale="1">
        <p:scale>
          <a:sx n="75" d="100"/>
          <a:sy n="75" d="100"/>
        </p:scale>
        <p:origin x="395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05C9AF4-8284-4120-B0E4-2AC9B7CAF8AD}"/>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61808AC0-48B7-4694-A7AC-4BB3752D2629}"/>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324E3040-F86B-4F55-9DA0-FF9206694D9D}" type="datetimeFigureOut">
              <a:rPr lang="en-US" smtClean="0"/>
              <a:t>3/16/2023</a:t>
            </a:fld>
            <a:endParaRPr lang="en-US"/>
          </a:p>
        </p:txBody>
      </p:sp>
      <p:sp>
        <p:nvSpPr>
          <p:cNvPr id="4" name="Fußzeilenplatzhalter 3">
            <a:extLst>
              <a:ext uri="{FF2B5EF4-FFF2-40B4-BE49-F238E27FC236}">
                <a16:creationId xmlns:a16="http://schemas.microsoft.com/office/drawing/2014/main" id="{21BFA8D6-6C48-4970-A1B0-B3D1E34B427D}"/>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27731F20-B74A-447D-8008-18589F551575}"/>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488BDF44-D09E-49DC-9272-455AF732B61F}" type="slidenum">
              <a:rPr lang="en-US" smtClean="0"/>
              <a:t>‹Nr.›</a:t>
            </a:fld>
            <a:endParaRPr lang="en-US"/>
          </a:p>
        </p:txBody>
      </p:sp>
    </p:spTree>
    <p:extLst>
      <p:ext uri="{BB962C8B-B14F-4D97-AF65-F5344CB8AC3E}">
        <p14:creationId xmlns:p14="http://schemas.microsoft.com/office/powerpoint/2010/main" val="353929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21DBEC5F-5116-44C1-A35C-1123DE7A92B1}" type="datetimeFigureOut">
              <a:rPr lang="de-DE" smtClean="0"/>
              <a:pPr/>
              <a:t>16.03.2023</a:t>
            </a:fld>
            <a:endParaRPr lang="de-DE"/>
          </a:p>
        </p:txBody>
      </p:sp>
      <p:sp>
        <p:nvSpPr>
          <p:cNvPr id="4" name="Folienbildplatzhalter 3"/>
          <p:cNvSpPr>
            <a:spLocks noGrp="1" noRot="1" noChangeAspect="1"/>
          </p:cNvSpPr>
          <p:nvPr>
            <p:ph type="sldImg" idx="2"/>
          </p:nvPr>
        </p:nvSpPr>
        <p:spPr>
          <a:xfrm>
            <a:off x="2192338" y="768350"/>
            <a:ext cx="2714625" cy="3836988"/>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E2E5D356-935C-4C87-9F33-6FA95C727815}" type="slidenum">
              <a:rPr lang="de-DE" smtClean="0"/>
              <a:pPr/>
              <a:t>‹Nr.›</a:t>
            </a:fld>
            <a:endParaRPr lang="de-DE"/>
          </a:p>
        </p:txBody>
      </p:sp>
    </p:spTree>
    <p:extLst>
      <p:ext uri="{BB962C8B-B14F-4D97-AF65-F5344CB8AC3E}">
        <p14:creationId xmlns:p14="http://schemas.microsoft.com/office/powerpoint/2010/main" val="3988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E2E5D356-935C-4C87-9F33-6FA95C727815}" type="slidenum">
              <a:rPr lang="de-DE" smtClean="0"/>
              <a:pPr/>
              <a:t>1</a:t>
            </a:fld>
            <a:endParaRPr lang="de-DE"/>
          </a:p>
        </p:txBody>
      </p:sp>
    </p:spTree>
    <p:extLst>
      <p:ext uri="{BB962C8B-B14F-4D97-AF65-F5344CB8AC3E}">
        <p14:creationId xmlns:p14="http://schemas.microsoft.com/office/powerpoint/2010/main" val="2736812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_Vorderseite-Produktbild">
    <p:spTree>
      <p:nvGrpSpPr>
        <p:cNvPr id="1" name=""/>
        <p:cNvGrpSpPr/>
        <p:nvPr/>
      </p:nvGrpSpPr>
      <p:grpSpPr>
        <a:xfrm>
          <a:off x="0" y="0"/>
          <a:ext cx="0" cy="0"/>
          <a:chOff x="0" y="0"/>
          <a:chExt cx="0" cy="0"/>
        </a:xfrm>
      </p:grpSpPr>
      <p:sp>
        <p:nvSpPr>
          <p:cNvPr id="50" name="Bildplatzhalter 12">
            <a:extLst>
              <a:ext uri="{FF2B5EF4-FFF2-40B4-BE49-F238E27FC236}">
                <a16:creationId xmlns:a16="http://schemas.microsoft.com/office/drawing/2014/main" id="{6E65A84F-9C86-0647-BB6B-BE0B0FB91AD8}"/>
              </a:ext>
            </a:extLst>
          </p:cNvPr>
          <p:cNvSpPr>
            <a:spLocks noGrp="1"/>
          </p:cNvSpPr>
          <p:nvPr>
            <p:ph type="pic" sz="quarter" idx="75"/>
          </p:nvPr>
        </p:nvSpPr>
        <p:spPr>
          <a:xfrm>
            <a:off x="24696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1" name="Bildplatzhalter 12">
            <a:extLst>
              <a:ext uri="{FF2B5EF4-FFF2-40B4-BE49-F238E27FC236}">
                <a16:creationId xmlns:a16="http://schemas.microsoft.com/office/drawing/2014/main" id="{0F6967FF-8DE9-C14C-88EF-524EA37AC708}"/>
              </a:ext>
            </a:extLst>
          </p:cNvPr>
          <p:cNvSpPr>
            <a:spLocks noGrp="1"/>
          </p:cNvSpPr>
          <p:nvPr>
            <p:ph type="pic" sz="quarter" idx="76"/>
          </p:nvPr>
        </p:nvSpPr>
        <p:spPr>
          <a:xfrm>
            <a:off x="30696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3" name="Bildplatzhalter 12">
            <a:extLst>
              <a:ext uri="{FF2B5EF4-FFF2-40B4-BE49-F238E27FC236}">
                <a16:creationId xmlns:a16="http://schemas.microsoft.com/office/drawing/2014/main" id="{8CC76796-B06D-6D43-A079-30D1211B17BB}"/>
              </a:ext>
            </a:extLst>
          </p:cNvPr>
          <p:cNvSpPr>
            <a:spLocks noGrp="1"/>
          </p:cNvSpPr>
          <p:nvPr>
            <p:ph type="pic" sz="quarter" idx="77"/>
          </p:nvPr>
        </p:nvSpPr>
        <p:spPr>
          <a:xfrm>
            <a:off x="36697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4" name="Bildplatzhalter 12">
            <a:extLst>
              <a:ext uri="{FF2B5EF4-FFF2-40B4-BE49-F238E27FC236}">
                <a16:creationId xmlns:a16="http://schemas.microsoft.com/office/drawing/2014/main" id="{2F850717-D5CB-4446-B43D-0576EC57B9BD}"/>
              </a:ext>
            </a:extLst>
          </p:cNvPr>
          <p:cNvSpPr>
            <a:spLocks noGrp="1"/>
          </p:cNvSpPr>
          <p:nvPr>
            <p:ph type="pic" sz="quarter" idx="78"/>
          </p:nvPr>
        </p:nvSpPr>
        <p:spPr>
          <a:xfrm>
            <a:off x="42698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5" name="Bildplatzhalter 12">
            <a:extLst>
              <a:ext uri="{FF2B5EF4-FFF2-40B4-BE49-F238E27FC236}">
                <a16:creationId xmlns:a16="http://schemas.microsoft.com/office/drawing/2014/main" id="{566C28E5-93F4-E84C-BFA8-20E5E1EBE63A}"/>
              </a:ext>
            </a:extLst>
          </p:cNvPr>
          <p:cNvSpPr>
            <a:spLocks noGrp="1"/>
          </p:cNvSpPr>
          <p:nvPr>
            <p:ph type="pic" sz="quarter" idx="79"/>
          </p:nvPr>
        </p:nvSpPr>
        <p:spPr>
          <a:xfrm>
            <a:off x="48699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6" name="Bildplatzhalter 12">
            <a:extLst>
              <a:ext uri="{FF2B5EF4-FFF2-40B4-BE49-F238E27FC236}">
                <a16:creationId xmlns:a16="http://schemas.microsoft.com/office/drawing/2014/main" id="{0A2495C6-441C-F644-AC10-B2CFF133808A}"/>
              </a:ext>
            </a:extLst>
          </p:cNvPr>
          <p:cNvSpPr>
            <a:spLocks noGrp="1"/>
          </p:cNvSpPr>
          <p:nvPr>
            <p:ph type="pic" sz="quarter" idx="80"/>
          </p:nvPr>
        </p:nvSpPr>
        <p:spPr>
          <a:xfrm>
            <a:off x="54699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8" name="Bildplatzhalter 12">
            <a:extLst>
              <a:ext uri="{FF2B5EF4-FFF2-40B4-BE49-F238E27FC236}">
                <a16:creationId xmlns:a16="http://schemas.microsoft.com/office/drawing/2014/main" id="{AD5DD8B4-76D1-A243-AB41-47713C5ACD34}"/>
              </a:ext>
            </a:extLst>
          </p:cNvPr>
          <p:cNvSpPr>
            <a:spLocks noGrp="1"/>
          </p:cNvSpPr>
          <p:nvPr>
            <p:ph type="pic" sz="quarter" idx="81"/>
          </p:nvPr>
        </p:nvSpPr>
        <p:spPr>
          <a:xfrm>
            <a:off x="60700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1" name="Bildplatzhalter 12">
            <a:extLst>
              <a:ext uri="{FF2B5EF4-FFF2-40B4-BE49-F238E27FC236}">
                <a16:creationId xmlns:a16="http://schemas.microsoft.com/office/drawing/2014/main" id="{595092E5-5A30-DA40-901E-733DB549A3BB}"/>
              </a:ext>
            </a:extLst>
          </p:cNvPr>
          <p:cNvSpPr>
            <a:spLocks noGrp="1"/>
          </p:cNvSpPr>
          <p:nvPr>
            <p:ph type="pic" sz="quarter" idx="82"/>
          </p:nvPr>
        </p:nvSpPr>
        <p:spPr>
          <a:xfrm>
            <a:off x="66701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6" name="Bildplatzhalter 12">
            <a:extLst>
              <a:ext uri="{FF2B5EF4-FFF2-40B4-BE49-F238E27FC236}">
                <a16:creationId xmlns:a16="http://schemas.microsoft.com/office/drawing/2014/main" id="{46FB206D-B980-5344-AF1B-45F2D44B9EEB}"/>
              </a:ext>
            </a:extLst>
          </p:cNvPr>
          <p:cNvSpPr>
            <a:spLocks noGrp="1"/>
          </p:cNvSpPr>
          <p:nvPr>
            <p:ph type="pic" sz="quarter" idx="90"/>
          </p:nvPr>
        </p:nvSpPr>
        <p:spPr>
          <a:xfrm>
            <a:off x="2469600" y="9259200"/>
            <a:ext cx="860400" cy="3096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7" name="Bildplatzhalter 12">
            <a:extLst>
              <a:ext uri="{FF2B5EF4-FFF2-40B4-BE49-F238E27FC236}">
                <a16:creationId xmlns:a16="http://schemas.microsoft.com/office/drawing/2014/main" id="{E22C4F82-4A44-FD4E-8B9F-AB751D9CB7AF}"/>
              </a:ext>
            </a:extLst>
          </p:cNvPr>
          <p:cNvSpPr>
            <a:spLocks noGrp="1"/>
          </p:cNvSpPr>
          <p:nvPr>
            <p:ph type="pic" sz="quarter" idx="91"/>
          </p:nvPr>
        </p:nvSpPr>
        <p:spPr>
          <a:xfrm>
            <a:off x="34380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3" name="Bildplatzhalter 12">
            <a:extLst>
              <a:ext uri="{FF2B5EF4-FFF2-40B4-BE49-F238E27FC236}">
                <a16:creationId xmlns:a16="http://schemas.microsoft.com/office/drawing/2014/main" id="{5549757D-B662-854F-98E8-24E97C0CD1AE}"/>
              </a:ext>
            </a:extLst>
          </p:cNvPr>
          <p:cNvSpPr>
            <a:spLocks noGrp="1"/>
          </p:cNvSpPr>
          <p:nvPr>
            <p:ph type="pic" sz="quarter" idx="92"/>
          </p:nvPr>
        </p:nvSpPr>
        <p:spPr>
          <a:xfrm>
            <a:off x="40095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4" name="Bildplatzhalter 12">
            <a:extLst>
              <a:ext uri="{FF2B5EF4-FFF2-40B4-BE49-F238E27FC236}">
                <a16:creationId xmlns:a16="http://schemas.microsoft.com/office/drawing/2014/main" id="{703E51E3-C178-2E41-A004-3F1059A135C8}"/>
              </a:ext>
            </a:extLst>
          </p:cNvPr>
          <p:cNvSpPr>
            <a:spLocks noGrp="1"/>
          </p:cNvSpPr>
          <p:nvPr>
            <p:ph type="pic" sz="quarter" idx="93"/>
          </p:nvPr>
        </p:nvSpPr>
        <p:spPr>
          <a:xfrm>
            <a:off x="45714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5" name="Bildplatzhalter 12">
            <a:extLst>
              <a:ext uri="{FF2B5EF4-FFF2-40B4-BE49-F238E27FC236}">
                <a16:creationId xmlns:a16="http://schemas.microsoft.com/office/drawing/2014/main" id="{22D875CD-BD1A-4D4A-BFBE-6CCAAFCDBDB9}"/>
              </a:ext>
            </a:extLst>
          </p:cNvPr>
          <p:cNvSpPr>
            <a:spLocks noGrp="1"/>
          </p:cNvSpPr>
          <p:nvPr>
            <p:ph type="pic" sz="quarter" idx="94"/>
          </p:nvPr>
        </p:nvSpPr>
        <p:spPr>
          <a:xfrm>
            <a:off x="51429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93" name="Textplatzhalter 30">
            <a:extLst>
              <a:ext uri="{FF2B5EF4-FFF2-40B4-BE49-F238E27FC236}">
                <a16:creationId xmlns:a16="http://schemas.microsoft.com/office/drawing/2014/main" id="{21B6322F-A2D8-1F41-B06D-42620F891CCE}"/>
              </a:ext>
            </a:extLst>
          </p:cNvPr>
          <p:cNvSpPr>
            <a:spLocks noGrp="1"/>
          </p:cNvSpPr>
          <p:nvPr>
            <p:ph type="body" sz="quarter" idx="85" hasCustomPrompt="1"/>
          </p:nvPr>
        </p:nvSpPr>
        <p:spPr>
          <a:xfrm>
            <a:off x="360357" y="6609600"/>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75“ (189 cm)</a:t>
            </a:r>
          </a:p>
          <a:p>
            <a:r>
              <a:rPr lang="de-DE" sz="700" dirty="0">
                <a:latin typeface="Arial" panose="020B0604020202020204" pitchFamily="34" charset="0"/>
                <a:cs typeface="Arial" panose="020B0604020202020204" pitchFamily="34" charset="0"/>
              </a:rPr>
              <a:t>EAN 1234567890750 | UVP 1.275,00 €</a:t>
            </a:r>
          </a:p>
        </p:txBody>
      </p:sp>
      <p:sp>
        <p:nvSpPr>
          <p:cNvPr id="101" name="Textplatzhalter 30">
            <a:extLst>
              <a:ext uri="{FF2B5EF4-FFF2-40B4-BE49-F238E27FC236}">
                <a16:creationId xmlns:a16="http://schemas.microsoft.com/office/drawing/2014/main" id="{27144282-9A14-1647-84D3-0F097BCDE9D0}"/>
              </a:ext>
            </a:extLst>
          </p:cNvPr>
          <p:cNvSpPr>
            <a:spLocks noGrp="1"/>
          </p:cNvSpPr>
          <p:nvPr>
            <p:ph type="body" sz="quarter" idx="86" hasCustomPrompt="1"/>
          </p:nvPr>
        </p:nvSpPr>
        <p:spPr>
          <a:xfrm>
            <a:off x="360000" y="7084800"/>
            <a:ext cx="1785051" cy="437021"/>
          </a:xfrm>
          <a:prstGeom prst="rect">
            <a:avLst/>
          </a:prstGeom>
        </p:spPr>
        <p:txBody>
          <a:bodyPr wrap="none" lIns="0" tIns="0" rIns="0" bIns="0"/>
          <a:lstStyle>
            <a:lvl1pPr marL="0" indent="0">
              <a:lnSpc>
                <a:spcPts val="1500"/>
              </a:lnSpc>
              <a:spcBef>
                <a:spcPts val="0"/>
              </a:spcBef>
              <a:buNone/>
              <a:defRPr sz="700">
                <a:solidFill>
                  <a:schemeClr val="tx1"/>
                </a:solidFill>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65“ (164 cm)</a:t>
            </a:r>
          </a:p>
          <a:p>
            <a:r>
              <a:rPr lang="de-DE" sz="700" dirty="0">
                <a:latin typeface="Arial" panose="020B0604020202020204" pitchFamily="34" charset="0"/>
                <a:cs typeface="Arial" panose="020B0604020202020204" pitchFamily="34" charset="0"/>
              </a:rPr>
              <a:t>EAN 1234567890650 | UVP 1.265,00 €</a:t>
            </a:r>
          </a:p>
        </p:txBody>
      </p:sp>
      <p:sp>
        <p:nvSpPr>
          <p:cNvPr id="104" name="Textplatzhalter 30">
            <a:extLst>
              <a:ext uri="{FF2B5EF4-FFF2-40B4-BE49-F238E27FC236}">
                <a16:creationId xmlns:a16="http://schemas.microsoft.com/office/drawing/2014/main" id="{11CF8F80-1634-6145-BD18-CC92BED7FDFB}"/>
              </a:ext>
            </a:extLst>
          </p:cNvPr>
          <p:cNvSpPr>
            <a:spLocks noGrp="1"/>
          </p:cNvSpPr>
          <p:nvPr>
            <p:ph type="body" sz="quarter" idx="87" hasCustomPrompt="1"/>
          </p:nvPr>
        </p:nvSpPr>
        <p:spPr>
          <a:xfrm>
            <a:off x="358950" y="7563494"/>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55“ (139 cm)</a:t>
            </a:r>
          </a:p>
          <a:p>
            <a:r>
              <a:rPr lang="de-DE" sz="700" dirty="0">
                <a:latin typeface="Arial" panose="020B0604020202020204" pitchFamily="34" charset="0"/>
                <a:cs typeface="Arial" panose="020B0604020202020204" pitchFamily="34" charset="0"/>
              </a:rPr>
              <a:t>EAN 1234567890550 | UVP 1.255,00 €</a:t>
            </a:r>
          </a:p>
        </p:txBody>
      </p:sp>
      <p:sp>
        <p:nvSpPr>
          <p:cNvPr id="105" name="Textplatzhalter 30">
            <a:extLst>
              <a:ext uri="{FF2B5EF4-FFF2-40B4-BE49-F238E27FC236}">
                <a16:creationId xmlns:a16="http://schemas.microsoft.com/office/drawing/2014/main" id="{96656185-BF97-BB4F-ABC9-789EFFD6D469}"/>
              </a:ext>
            </a:extLst>
          </p:cNvPr>
          <p:cNvSpPr>
            <a:spLocks noGrp="1"/>
          </p:cNvSpPr>
          <p:nvPr>
            <p:ph type="body" sz="quarter" idx="88" hasCustomPrompt="1"/>
          </p:nvPr>
        </p:nvSpPr>
        <p:spPr>
          <a:xfrm>
            <a:off x="361138" y="8040906"/>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49“ (123 cm)</a:t>
            </a:r>
          </a:p>
          <a:p>
            <a:r>
              <a:rPr lang="de-DE" sz="700" dirty="0">
                <a:latin typeface="Arial" panose="020B0604020202020204" pitchFamily="34" charset="0"/>
                <a:cs typeface="Arial" panose="020B0604020202020204" pitchFamily="34" charset="0"/>
              </a:rPr>
              <a:t>EAN 1234567890490 | UVP 1.249,00 €</a:t>
            </a:r>
          </a:p>
        </p:txBody>
      </p:sp>
      <p:sp>
        <p:nvSpPr>
          <p:cNvPr id="106" name="Textplatzhalter 30">
            <a:extLst>
              <a:ext uri="{FF2B5EF4-FFF2-40B4-BE49-F238E27FC236}">
                <a16:creationId xmlns:a16="http://schemas.microsoft.com/office/drawing/2014/main" id="{9A140FED-BF75-9847-8213-93976F673D68}"/>
              </a:ext>
            </a:extLst>
          </p:cNvPr>
          <p:cNvSpPr>
            <a:spLocks noGrp="1"/>
          </p:cNvSpPr>
          <p:nvPr>
            <p:ph type="body" sz="quarter" idx="89" hasCustomPrompt="1"/>
          </p:nvPr>
        </p:nvSpPr>
        <p:spPr>
          <a:xfrm>
            <a:off x="358340" y="8514873"/>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ARTIKELNUMMER | 43“ (108 cm)</a:t>
            </a:r>
          </a:p>
          <a:p>
            <a:r>
              <a:rPr lang="de-DE" sz="700" dirty="0">
                <a:latin typeface="Arial" panose="020B0604020202020204" pitchFamily="34" charset="0"/>
                <a:cs typeface="Arial" panose="020B0604020202020204" pitchFamily="34" charset="0"/>
              </a:rPr>
              <a:t>EAN 1234567890430 | UVP 1.243,00 €</a:t>
            </a:r>
          </a:p>
        </p:txBody>
      </p:sp>
      <p:sp>
        <p:nvSpPr>
          <p:cNvPr id="68" name="Bildplatzhalter 12">
            <a:extLst>
              <a:ext uri="{FF2B5EF4-FFF2-40B4-BE49-F238E27FC236}">
                <a16:creationId xmlns:a16="http://schemas.microsoft.com/office/drawing/2014/main" id="{874D48B4-00C6-9E46-9E6B-C4EEDF08AB89}"/>
              </a:ext>
            </a:extLst>
          </p:cNvPr>
          <p:cNvSpPr>
            <a:spLocks noGrp="1"/>
          </p:cNvSpPr>
          <p:nvPr>
            <p:ph type="pic" sz="quarter" idx="83"/>
          </p:nvPr>
        </p:nvSpPr>
        <p:spPr>
          <a:xfrm>
            <a:off x="615600" y="1026000"/>
            <a:ext cx="4075200" cy="286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8" name="Bildplatzhalter 12">
            <a:extLst>
              <a:ext uri="{FF2B5EF4-FFF2-40B4-BE49-F238E27FC236}">
                <a16:creationId xmlns:a16="http://schemas.microsoft.com/office/drawing/2014/main" id="{4B58801C-0CB9-9F42-800F-403830C3B11D}"/>
              </a:ext>
            </a:extLst>
          </p:cNvPr>
          <p:cNvSpPr>
            <a:spLocks noGrp="1"/>
          </p:cNvSpPr>
          <p:nvPr>
            <p:ph type="pic" sz="quarter" idx="72"/>
          </p:nvPr>
        </p:nvSpPr>
        <p:spPr>
          <a:xfrm>
            <a:off x="5137200" y="910800"/>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3" name="Textplatzhalter 51"/>
          <p:cNvSpPr>
            <a:spLocks noGrp="1"/>
          </p:cNvSpPr>
          <p:nvPr>
            <p:ph type="body" sz="quarter" idx="25" hasCustomPrompt="1"/>
          </p:nvPr>
        </p:nvSpPr>
        <p:spPr>
          <a:xfrm>
            <a:off x="2469600" y="5461200"/>
            <a:ext cx="4734000" cy="1486800"/>
          </a:xfrm>
          <a:prstGeom prst="rect">
            <a:avLst/>
          </a:prstGeom>
        </p:spPr>
        <p:txBody>
          <a:bodyPr vert="horz" lIns="0" tIns="0" rIns="0" bIns="0"/>
          <a:lstStyle>
            <a:lvl1pPr marL="0" indent="0">
              <a:lnSpc>
                <a:spcPts val="14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den </a:t>
            </a:r>
            <a:r>
              <a:rPr lang="de-DE" dirty="0" err="1"/>
              <a:t>Introtext</a:t>
            </a:r>
            <a:r>
              <a:rPr lang="de-DE" dirty="0"/>
              <a:t>. </a:t>
            </a:r>
            <a:br>
              <a:rPr lang="de-DE" dirty="0"/>
            </a:br>
            <a:r>
              <a:rPr lang="de-DE" dirty="0"/>
              <a:t>Dieser sollte nicht mehr als 8 Zeilen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479200"/>
            <a:ext cx="199066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r>
              <a:rPr lang="de-DE" dirty="0"/>
              <a:t>HF420B</a:t>
            </a:r>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469600" y="10152000"/>
            <a:ext cx="4734000"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r>
              <a:rPr lang="de-DE" dirty="0"/>
              <a:t>Platz für Fußnoten</a:t>
            </a:r>
            <a:br>
              <a:rPr lang="de-DE" dirty="0"/>
            </a:br>
            <a:r>
              <a:rPr lang="de-DE" dirty="0"/>
              <a:t>Zweizeilig - (Unten ausgerichtet)</a:t>
            </a:r>
          </a:p>
        </p:txBody>
      </p:sp>
      <p:pic>
        <p:nvPicPr>
          <p:cNvPr id="4" name="Grafik 3">
            <a:extLst>
              <a:ext uri="{FF2B5EF4-FFF2-40B4-BE49-F238E27FC236}">
                <a16:creationId xmlns:a16="http://schemas.microsoft.com/office/drawing/2014/main" id="{34979850-1EB9-42B0-AFF3-C72F4A81E9E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
        <p:nvSpPr>
          <p:cNvPr id="28" name="Textplatzhalter 51">
            <a:extLst>
              <a:ext uri="{FF2B5EF4-FFF2-40B4-BE49-F238E27FC236}">
                <a16:creationId xmlns:a16="http://schemas.microsoft.com/office/drawing/2014/main" id="{7A017EEB-CFD3-5F44-A564-10D397365C7C}"/>
              </a:ext>
            </a:extLst>
          </p:cNvPr>
          <p:cNvSpPr>
            <a:spLocks noGrp="1"/>
          </p:cNvSpPr>
          <p:nvPr>
            <p:ph type="body" sz="quarter" idx="71" hasCustomPrompt="1"/>
          </p:nvPr>
        </p:nvSpPr>
        <p:spPr>
          <a:xfrm>
            <a:off x="2469600" y="6987600"/>
            <a:ext cx="4734000" cy="1940400"/>
          </a:xfrm>
          <a:prstGeom prst="rect">
            <a:avLst/>
          </a:prstGeom>
        </p:spPr>
        <p:txBody>
          <a:bodyPr vert="horz" lIns="0" tIns="0" rIns="0" bIns="0"/>
          <a:lstStyle>
            <a:lvl1pPr marL="0" indent="0">
              <a:lnSpc>
                <a:spcPts val="19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a:lnSpc>
                <a:spcPts val="1900"/>
              </a:lnSpc>
            </a:pPr>
            <a:r>
              <a:rPr lang="de-DE" sz="750" b="1" dirty="0">
                <a:latin typeface="Arial" panose="020B0604020202020204" pitchFamily="34" charset="0"/>
                <a:cs typeface="Arial" panose="020B0604020202020204" pitchFamily="34" charset="0"/>
              </a:rPr>
              <a:t>Blindtext für– </a:t>
            </a:r>
            <a:r>
              <a:rPr lang="de-DE" sz="750" dirty="0" err="1">
                <a:latin typeface="Arial" panose="020B0604020202020204" pitchFamily="34" charset="0"/>
                <a:cs typeface="Arial" panose="020B0604020202020204" pitchFamily="34" charset="0"/>
              </a:rPr>
              <a:t>Bulletpoints</a:t>
            </a:r>
            <a:r>
              <a:rPr lang="de-DE" sz="750" dirty="0">
                <a:latin typeface="Arial" panose="020B0604020202020204" pitchFamily="34" charset="0"/>
                <a:cs typeface="Arial" panose="020B0604020202020204" pitchFamily="34" charset="0"/>
              </a:rPr>
              <a:t>.</a:t>
            </a:r>
          </a:p>
          <a:p>
            <a:pPr>
              <a:lnSpc>
                <a:spcPts val="1200"/>
              </a:lnSpc>
            </a:pPr>
            <a:r>
              <a:rPr lang="de-DE" sz="750" dirty="0">
                <a:latin typeface="Arial" panose="020B0604020202020204" pitchFamily="34" charset="0"/>
                <a:cs typeface="Arial" panose="020B0604020202020204" pitchFamily="34" charset="0"/>
              </a:rPr>
              <a:t>Diese sollten nicht mehr als 6 Punkte beinhalten.</a:t>
            </a:r>
          </a:p>
          <a:p>
            <a:pPr>
              <a:lnSpc>
                <a:spcPts val="1900"/>
              </a:lnSpc>
            </a:pPr>
            <a:r>
              <a:rPr lang="de-DE" sz="750" b="1" dirty="0">
                <a:latin typeface="Arial" panose="020B0604020202020204" pitchFamily="34" charset="0"/>
                <a:cs typeface="Arial" panose="020B0604020202020204" pitchFamily="34" charset="0"/>
              </a:rPr>
              <a:t>Zweiter Punkt – </a:t>
            </a:r>
            <a:r>
              <a:rPr lang="de-DE" sz="750" dirty="0" err="1">
                <a:latin typeface="Arial" panose="020B0604020202020204" pitchFamily="34" charset="0"/>
                <a:cs typeface="Arial" panose="020B0604020202020204" pitchFamily="34" charset="0"/>
              </a:rPr>
              <a:t>Lorem</a:t>
            </a:r>
            <a:r>
              <a:rPr lang="de-DE" sz="750" dirty="0">
                <a:latin typeface="Arial" panose="020B0604020202020204" pitchFamily="34" charset="0"/>
                <a:cs typeface="Arial" panose="020B0604020202020204" pitchFamily="34" charset="0"/>
              </a:rPr>
              <a:t> </a:t>
            </a:r>
            <a:r>
              <a:rPr lang="de-DE" sz="750" dirty="0" err="1">
                <a:latin typeface="Arial" panose="020B0604020202020204" pitchFamily="34" charset="0"/>
                <a:cs typeface="Arial" panose="020B0604020202020204" pitchFamily="34" charset="0"/>
              </a:rPr>
              <a:t>Ipsum</a:t>
            </a:r>
            <a:r>
              <a:rPr lang="de-DE" sz="750" dirty="0">
                <a:latin typeface="Arial" panose="020B0604020202020204" pitchFamily="34" charset="0"/>
                <a:cs typeface="Arial" panose="020B0604020202020204" pitchFamily="34" charset="0"/>
              </a:rPr>
              <a:t>.</a:t>
            </a:r>
            <a:endParaRPr lang="de-DE" sz="750" b="1" dirty="0">
              <a:latin typeface="Arial" panose="020B0604020202020204" pitchFamily="34" charset="0"/>
              <a:cs typeface="Arial" panose="020B0604020202020204" pitchFamily="34" charset="0"/>
            </a:endParaRPr>
          </a:p>
        </p:txBody>
      </p:sp>
      <p:sp>
        <p:nvSpPr>
          <p:cNvPr id="32" name="Bildplatzhalter 12">
            <a:extLst>
              <a:ext uri="{FF2B5EF4-FFF2-40B4-BE49-F238E27FC236}">
                <a16:creationId xmlns:a16="http://schemas.microsoft.com/office/drawing/2014/main" id="{EFCC0C55-5BDE-C74C-A017-4D1DAAB3AA1D}"/>
              </a:ext>
            </a:extLst>
          </p:cNvPr>
          <p:cNvSpPr>
            <a:spLocks noGrp="1"/>
          </p:cNvSpPr>
          <p:nvPr>
            <p:ph type="pic" sz="quarter" idx="39"/>
          </p:nvPr>
        </p:nvSpPr>
        <p:spPr>
          <a:xfrm>
            <a:off x="378000"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3" name="Bildplatzhalter 12">
            <a:extLst>
              <a:ext uri="{FF2B5EF4-FFF2-40B4-BE49-F238E27FC236}">
                <a16:creationId xmlns:a16="http://schemas.microsoft.com/office/drawing/2014/main" id="{7AB81A08-B50A-6149-AE80-8DA6C81D56A9}"/>
              </a:ext>
            </a:extLst>
          </p:cNvPr>
          <p:cNvSpPr>
            <a:spLocks noGrp="1"/>
          </p:cNvSpPr>
          <p:nvPr>
            <p:ph type="pic" sz="quarter" idx="69"/>
          </p:nvPr>
        </p:nvSpPr>
        <p:spPr>
          <a:xfrm>
            <a:off x="1218113"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5" name="Bildplatzhalter 12">
            <a:extLst>
              <a:ext uri="{FF2B5EF4-FFF2-40B4-BE49-F238E27FC236}">
                <a16:creationId xmlns:a16="http://schemas.microsoft.com/office/drawing/2014/main" id="{7CA874D3-C44A-324E-990C-54FBB65A8248}"/>
              </a:ext>
            </a:extLst>
          </p:cNvPr>
          <p:cNvSpPr>
            <a:spLocks noGrp="1"/>
          </p:cNvSpPr>
          <p:nvPr>
            <p:ph type="pic" sz="quarter" idx="73"/>
          </p:nvPr>
        </p:nvSpPr>
        <p:spPr>
          <a:xfrm>
            <a:off x="5137200" y="237262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8" name="Bildplatzhalter 12">
            <a:extLst>
              <a:ext uri="{FF2B5EF4-FFF2-40B4-BE49-F238E27FC236}">
                <a16:creationId xmlns:a16="http://schemas.microsoft.com/office/drawing/2014/main" id="{AFCECB6B-EA1F-084E-8F1D-CDE862B6F271}"/>
              </a:ext>
            </a:extLst>
          </p:cNvPr>
          <p:cNvSpPr>
            <a:spLocks noGrp="1"/>
          </p:cNvSpPr>
          <p:nvPr>
            <p:ph type="pic" sz="quarter" idx="74"/>
          </p:nvPr>
        </p:nvSpPr>
        <p:spPr>
          <a:xfrm>
            <a:off x="5140800" y="384037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4" name="Textplatzhalter 30">
            <a:extLst>
              <a:ext uri="{FF2B5EF4-FFF2-40B4-BE49-F238E27FC236}">
                <a16:creationId xmlns:a16="http://schemas.microsoft.com/office/drawing/2014/main" id="{7B1AE8E4-7F47-7E43-9736-06B564A4E884}"/>
              </a:ext>
            </a:extLst>
          </p:cNvPr>
          <p:cNvSpPr>
            <a:spLocks noGrp="1"/>
          </p:cNvSpPr>
          <p:nvPr>
            <p:ph type="body" sz="quarter" idx="84" hasCustomPrompt="1"/>
          </p:nvPr>
        </p:nvSpPr>
        <p:spPr>
          <a:xfrm>
            <a:off x="360000" y="6123600"/>
            <a:ext cx="1724400" cy="291600"/>
          </a:xfrm>
          <a:prstGeom prst="rect">
            <a:avLst/>
          </a:prstGeom>
        </p:spPr>
        <p:txBody>
          <a:bodyPr wrap="none" lIns="0" tIns="0" rIns="0" bIns="0" anchor="b" anchorCtr="0"/>
          <a:lstStyle>
            <a:lvl1pPr marL="0" indent="0">
              <a:lnSpc>
                <a:spcPts val="1300"/>
              </a:lnSpc>
              <a:spcBef>
                <a:spcPts val="0"/>
              </a:spcBef>
              <a:buNone/>
              <a:defRPr sz="900">
                <a:latin typeface="Arial" panose="020B0604020202020204" pitchFamily="34" charset="0"/>
                <a:cs typeface="Arial" panose="020B0604020202020204" pitchFamily="34" charset="0"/>
              </a:defRPr>
            </a:lvl1pPr>
          </a:lstStyle>
          <a:p>
            <a:r>
              <a:rPr lang="de-DE" dirty="0"/>
              <a:t>SUBLINE (GROSSBUCHSTABEN)</a:t>
            </a:r>
            <a:endParaRPr lang="de-DE" dirty="0">
              <a:latin typeface="Arial" panose="020B0604020202020204" pitchFamily="34" charset="0"/>
              <a:cs typeface="Arial" panose="020B0604020202020204" pitchFamily="34" charset="0"/>
            </a:endParaRPr>
          </a:p>
        </p:txBody>
      </p:sp>
    </p:spTree>
  </p:cSld>
  <p:clrMapOvr>
    <a:masterClrMapping/>
  </p:clrMapOvr>
  <p:extLst>
    <p:ext uri="{DCECCB84-F9BA-43D5-87BE-67443E8EF086}">
      <p15:sldGuideLst xmlns:p15="http://schemas.microsoft.com/office/powerpoint/2012/main">
        <p15:guide id="1" pos="227" userDrawn="1">
          <p15:clr>
            <a:srgbClr val="FBAE40"/>
          </p15:clr>
        </p15:guide>
        <p15:guide id="2" pos="4537" userDrawn="1">
          <p15:clr>
            <a:srgbClr val="FBAE40"/>
          </p15:clr>
        </p15:guide>
        <p15:guide id="3" orient="horz" pos="214" userDrawn="1">
          <p15:clr>
            <a:srgbClr val="FBAE40"/>
          </p15:clr>
        </p15:guide>
        <p15:guide id="4" orient="horz" pos="65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b_Vorderseite-Imagebild">
    <p:spTree>
      <p:nvGrpSpPr>
        <p:cNvPr id="1" name=""/>
        <p:cNvGrpSpPr/>
        <p:nvPr/>
      </p:nvGrpSpPr>
      <p:grpSpPr>
        <a:xfrm>
          <a:off x="0" y="0"/>
          <a:ext cx="0" cy="0"/>
          <a:chOff x="0" y="0"/>
          <a:chExt cx="0" cy="0"/>
        </a:xfrm>
      </p:grpSpPr>
      <p:sp>
        <p:nvSpPr>
          <p:cNvPr id="68" name="Bildplatzhalter 12">
            <a:extLst>
              <a:ext uri="{FF2B5EF4-FFF2-40B4-BE49-F238E27FC236}">
                <a16:creationId xmlns:a16="http://schemas.microsoft.com/office/drawing/2014/main" id="{874D48B4-00C6-9E46-9E6B-C4EEDF08AB89}"/>
              </a:ext>
            </a:extLst>
          </p:cNvPr>
          <p:cNvSpPr>
            <a:spLocks noGrp="1"/>
          </p:cNvSpPr>
          <p:nvPr>
            <p:ph type="pic" sz="quarter" idx="83"/>
          </p:nvPr>
        </p:nvSpPr>
        <p:spPr>
          <a:xfrm>
            <a:off x="0" y="1036800"/>
            <a:ext cx="7560000" cy="4197600"/>
          </a:xfrm>
          <a:prstGeom prst="rect">
            <a:avLst/>
          </a:prstGeom>
          <a:ln w="5080">
            <a:noFill/>
          </a:ln>
        </p:spPr>
        <p:txBody>
          <a:bodyPr vert="horz" lIns="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0" name="Bildplatzhalter 12">
            <a:extLst>
              <a:ext uri="{FF2B5EF4-FFF2-40B4-BE49-F238E27FC236}">
                <a16:creationId xmlns:a16="http://schemas.microsoft.com/office/drawing/2014/main" id="{6E65A84F-9C86-0647-BB6B-BE0B0FB91AD8}"/>
              </a:ext>
            </a:extLst>
          </p:cNvPr>
          <p:cNvSpPr>
            <a:spLocks noGrp="1"/>
          </p:cNvSpPr>
          <p:nvPr>
            <p:ph type="pic" sz="quarter" idx="75"/>
          </p:nvPr>
        </p:nvSpPr>
        <p:spPr>
          <a:xfrm>
            <a:off x="24696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1" name="Bildplatzhalter 12">
            <a:extLst>
              <a:ext uri="{FF2B5EF4-FFF2-40B4-BE49-F238E27FC236}">
                <a16:creationId xmlns:a16="http://schemas.microsoft.com/office/drawing/2014/main" id="{0F6967FF-8DE9-C14C-88EF-524EA37AC708}"/>
              </a:ext>
            </a:extLst>
          </p:cNvPr>
          <p:cNvSpPr>
            <a:spLocks noGrp="1"/>
          </p:cNvSpPr>
          <p:nvPr>
            <p:ph type="pic" sz="quarter" idx="76"/>
          </p:nvPr>
        </p:nvSpPr>
        <p:spPr>
          <a:xfrm>
            <a:off x="30696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3" name="Bildplatzhalter 12">
            <a:extLst>
              <a:ext uri="{FF2B5EF4-FFF2-40B4-BE49-F238E27FC236}">
                <a16:creationId xmlns:a16="http://schemas.microsoft.com/office/drawing/2014/main" id="{8CC76796-B06D-6D43-A079-30D1211B17BB}"/>
              </a:ext>
            </a:extLst>
          </p:cNvPr>
          <p:cNvSpPr>
            <a:spLocks noGrp="1"/>
          </p:cNvSpPr>
          <p:nvPr>
            <p:ph type="pic" sz="quarter" idx="77"/>
          </p:nvPr>
        </p:nvSpPr>
        <p:spPr>
          <a:xfrm>
            <a:off x="36697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4" name="Bildplatzhalter 12">
            <a:extLst>
              <a:ext uri="{FF2B5EF4-FFF2-40B4-BE49-F238E27FC236}">
                <a16:creationId xmlns:a16="http://schemas.microsoft.com/office/drawing/2014/main" id="{2F850717-D5CB-4446-B43D-0576EC57B9BD}"/>
              </a:ext>
            </a:extLst>
          </p:cNvPr>
          <p:cNvSpPr>
            <a:spLocks noGrp="1"/>
          </p:cNvSpPr>
          <p:nvPr>
            <p:ph type="pic" sz="quarter" idx="78"/>
          </p:nvPr>
        </p:nvSpPr>
        <p:spPr>
          <a:xfrm>
            <a:off x="42698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5" name="Bildplatzhalter 12">
            <a:extLst>
              <a:ext uri="{FF2B5EF4-FFF2-40B4-BE49-F238E27FC236}">
                <a16:creationId xmlns:a16="http://schemas.microsoft.com/office/drawing/2014/main" id="{566C28E5-93F4-E84C-BFA8-20E5E1EBE63A}"/>
              </a:ext>
            </a:extLst>
          </p:cNvPr>
          <p:cNvSpPr>
            <a:spLocks noGrp="1"/>
          </p:cNvSpPr>
          <p:nvPr>
            <p:ph type="pic" sz="quarter" idx="79"/>
          </p:nvPr>
        </p:nvSpPr>
        <p:spPr>
          <a:xfrm>
            <a:off x="486990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6" name="Bildplatzhalter 12">
            <a:extLst>
              <a:ext uri="{FF2B5EF4-FFF2-40B4-BE49-F238E27FC236}">
                <a16:creationId xmlns:a16="http://schemas.microsoft.com/office/drawing/2014/main" id="{0A2495C6-441C-F644-AC10-B2CFF133808A}"/>
              </a:ext>
            </a:extLst>
          </p:cNvPr>
          <p:cNvSpPr>
            <a:spLocks noGrp="1"/>
          </p:cNvSpPr>
          <p:nvPr>
            <p:ph type="pic" sz="quarter" idx="80"/>
          </p:nvPr>
        </p:nvSpPr>
        <p:spPr>
          <a:xfrm>
            <a:off x="546997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58" name="Bildplatzhalter 12">
            <a:extLst>
              <a:ext uri="{FF2B5EF4-FFF2-40B4-BE49-F238E27FC236}">
                <a16:creationId xmlns:a16="http://schemas.microsoft.com/office/drawing/2014/main" id="{AD5DD8B4-76D1-A243-AB41-47713C5ACD34}"/>
              </a:ext>
            </a:extLst>
          </p:cNvPr>
          <p:cNvSpPr>
            <a:spLocks noGrp="1"/>
          </p:cNvSpPr>
          <p:nvPr>
            <p:ph type="pic" sz="quarter" idx="81"/>
          </p:nvPr>
        </p:nvSpPr>
        <p:spPr>
          <a:xfrm>
            <a:off x="6070050"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61" name="Bildplatzhalter 12">
            <a:extLst>
              <a:ext uri="{FF2B5EF4-FFF2-40B4-BE49-F238E27FC236}">
                <a16:creationId xmlns:a16="http://schemas.microsoft.com/office/drawing/2014/main" id="{595092E5-5A30-DA40-901E-733DB549A3BB}"/>
              </a:ext>
            </a:extLst>
          </p:cNvPr>
          <p:cNvSpPr>
            <a:spLocks noGrp="1"/>
          </p:cNvSpPr>
          <p:nvPr>
            <p:ph type="pic" sz="quarter" idx="82"/>
          </p:nvPr>
        </p:nvSpPr>
        <p:spPr>
          <a:xfrm>
            <a:off x="6670125" y="9738000"/>
            <a:ext cx="514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6" name="Bildplatzhalter 12">
            <a:extLst>
              <a:ext uri="{FF2B5EF4-FFF2-40B4-BE49-F238E27FC236}">
                <a16:creationId xmlns:a16="http://schemas.microsoft.com/office/drawing/2014/main" id="{46FB206D-B980-5344-AF1B-45F2D44B9EEB}"/>
              </a:ext>
            </a:extLst>
          </p:cNvPr>
          <p:cNvSpPr>
            <a:spLocks noGrp="1"/>
          </p:cNvSpPr>
          <p:nvPr>
            <p:ph type="pic" sz="quarter" idx="90"/>
          </p:nvPr>
        </p:nvSpPr>
        <p:spPr>
          <a:xfrm>
            <a:off x="2469600" y="9259200"/>
            <a:ext cx="860400" cy="3096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17" name="Bildplatzhalter 12">
            <a:extLst>
              <a:ext uri="{FF2B5EF4-FFF2-40B4-BE49-F238E27FC236}">
                <a16:creationId xmlns:a16="http://schemas.microsoft.com/office/drawing/2014/main" id="{E22C4F82-4A44-FD4E-8B9F-AB751D9CB7AF}"/>
              </a:ext>
            </a:extLst>
          </p:cNvPr>
          <p:cNvSpPr>
            <a:spLocks noGrp="1"/>
          </p:cNvSpPr>
          <p:nvPr>
            <p:ph type="pic" sz="quarter" idx="91"/>
          </p:nvPr>
        </p:nvSpPr>
        <p:spPr>
          <a:xfrm>
            <a:off x="34380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3" name="Bildplatzhalter 12">
            <a:extLst>
              <a:ext uri="{FF2B5EF4-FFF2-40B4-BE49-F238E27FC236}">
                <a16:creationId xmlns:a16="http://schemas.microsoft.com/office/drawing/2014/main" id="{5549757D-B662-854F-98E8-24E97C0CD1AE}"/>
              </a:ext>
            </a:extLst>
          </p:cNvPr>
          <p:cNvSpPr>
            <a:spLocks noGrp="1"/>
          </p:cNvSpPr>
          <p:nvPr>
            <p:ph type="pic" sz="quarter" idx="92"/>
          </p:nvPr>
        </p:nvSpPr>
        <p:spPr>
          <a:xfrm>
            <a:off x="4009500"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4" name="Bildplatzhalter 12">
            <a:extLst>
              <a:ext uri="{FF2B5EF4-FFF2-40B4-BE49-F238E27FC236}">
                <a16:creationId xmlns:a16="http://schemas.microsoft.com/office/drawing/2014/main" id="{703E51E3-C178-2E41-A004-3F1059A135C8}"/>
              </a:ext>
            </a:extLst>
          </p:cNvPr>
          <p:cNvSpPr>
            <a:spLocks noGrp="1"/>
          </p:cNvSpPr>
          <p:nvPr>
            <p:ph type="pic" sz="quarter" idx="93"/>
          </p:nvPr>
        </p:nvSpPr>
        <p:spPr>
          <a:xfrm>
            <a:off x="45714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125" name="Bildplatzhalter 12">
            <a:extLst>
              <a:ext uri="{FF2B5EF4-FFF2-40B4-BE49-F238E27FC236}">
                <a16:creationId xmlns:a16="http://schemas.microsoft.com/office/drawing/2014/main" id="{22D875CD-BD1A-4D4A-BFBE-6CCAAFCDBDB9}"/>
              </a:ext>
            </a:extLst>
          </p:cNvPr>
          <p:cNvSpPr>
            <a:spLocks noGrp="1"/>
          </p:cNvSpPr>
          <p:nvPr>
            <p:ph type="pic" sz="quarter" idx="94"/>
          </p:nvPr>
        </p:nvSpPr>
        <p:spPr>
          <a:xfrm>
            <a:off x="5142975" y="9259200"/>
            <a:ext cx="478800" cy="313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93" name="Textplatzhalter 30">
            <a:extLst>
              <a:ext uri="{FF2B5EF4-FFF2-40B4-BE49-F238E27FC236}">
                <a16:creationId xmlns:a16="http://schemas.microsoft.com/office/drawing/2014/main" id="{21B6322F-A2D8-1F41-B06D-42620F891CCE}"/>
              </a:ext>
            </a:extLst>
          </p:cNvPr>
          <p:cNvSpPr>
            <a:spLocks noGrp="1"/>
          </p:cNvSpPr>
          <p:nvPr>
            <p:ph type="body" sz="quarter" idx="85" hasCustomPrompt="1"/>
          </p:nvPr>
        </p:nvSpPr>
        <p:spPr>
          <a:xfrm>
            <a:off x="360357" y="6609600"/>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75“ (189 cm)</a:t>
            </a:r>
          </a:p>
          <a:p>
            <a:r>
              <a:rPr lang="de-DE" sz="700" dirty="0">
                <a:latin typeface="Arial" panose="020B0604020202020204" pitchFamily="34" charset="0"/>
                <a:cs typeface="Arial" panose="020B0604020202020204" pitchFamily="34" charset="0"/>
              </a:rPr>
              <a:t>EAN 1234567890750 | UVP 1.275,00 €</a:t>
            </a:r>
          </a:p>
        </p:txBody>
      </p:sp>
      <p:sp>
        <p:nvSpPr>
          <p:cNvPr id="101" name="Textplatzhalter 30">
            <a:extLst>
              <a:ext uri="{FF2B5EF4-FFF2-40B4-BE49-F238E27FC236}">
                <a16:creationId xmlns:a16="http://schemas.microsoft.com/office/drawing/2014/main" id="{27144282-9A14-1647-84D3-0F097BCDE9D0}"/>
              </a:ext>
            </a:extLst>
          </p:cNvPr>
          <p:cNvSpPr>
            <a:spLocks noGrp="1"/>
          </p:cNvSpPr>
          <p:nvPr>
            <p:ph type="body" sz="quarter" idx="86" hasCustomPrompt="1"/>
          </p:nvPr>
        </p:nvSpPr>
        <p:spPr>
          <a:xfrm>
            <a:off x="360000" y="7084800"/>
            <a:ext cx="1785051" cy="437021"/>
          </a:xfrm>
          <a:prstGeom prst="rect">
            <a:avLst/>
          </a:prstGeom>
        </p:spPr>
        <p:txBody>
          <a:bodyPr wrap="none" lIns="0" tIns="0" rIns="0" bIns="0"/>
          <a:lstStyle>
            <a:lvl1pPr marL="0" indent="0">
              <a:lnSpc>
                <a:spcPts val="1500"/>
              </a:lnSpc>
              <a:spcBef>
                <a:spcPts val="0"/>
              </a:spcBef>
              <a:buNone/>
              <a:defRPr sz="700">
                <a:solidFill>
                  <a:schemeClr val="tx1"/>
                </a:solidFill>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65“ (164 cm)</a:t>
            </a:r>
          </a:p>
          <a:p>
            <a:r>
              <a:rPr lang="de-DE" sz="700" dirty="0">
                <a:latin typeface="Arial" panose="020B0604020202020204" pitchFamily="34" charset="0"/>
                <a:cs typeface="Arial" panose="020B0604020202020204" pitchFamily="34" charset="0"/>
              </a:rPr>
              <a:t>EAN 1234567890650 | UVP 1.265,00 €</a:t>
            </a:r>
          </a:p>
        </p:txBody>
      </p:sp>
      <p:sp>
        <p:nvSpPr>
          <p:cNvPr id="104" name="Textplatzhalter 30">
            <a:extLst>
              <a:ext uri="{FF2B5EF4-FFF2-40B4-BE49-F238E27FC236}">
                <a16:creationId xmlns:a16="http://schemas.microsoft.com/office/drawing/2014/main" id="{11CF8F80-1634-6145-BD18-CC92BED7FDFB}"/>
              </a:ext>
            </a:extLst>
          </p:cNvPr>
          <p:cNvSpPr>
            <a:spLocks noGrp="1"/>
          </p:cNvSpPr>
          <p:nvPr>
            <p:ph type="body" sz="quarter" idx="87" hasCustomPrompt="1"/>
          </p:nvPr>
        </p:nvSpPr>
        <p:spPr>
          <a:xfrm>
            <a:off x="358950" y="7563494"/>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55“ (139 cm)</a:t>
            </a:r>
          </a:p>
          <a:p>
            <a:r>
              <a:rPr lang="de-DE" sz="700" dirty="0">
                <a:latin typeface="Arial" panose="020B0604020202020204" pitchFamily="34" charset="0"/>
                <a:cs typeface="Arial" panose="020B0604020202020204" pitchFamily="34" charset="0"/>
              </a:rPr>
              <a:t>EAN 1234567890550 | UVP 1.255,00 €</a:t>
            </a:r>
          </a:p>
        </p:txBody>
      </p:sp>
      <p:sp>
        <p:nvSpPr>
          <p:cNvPr id="105" name="Textplatzhalter 30">
            <a:extLst>
              <a:ext uri="{FF2B5EF4-FFF2-40B4-BE49-F238E27FC236}">
                <a16:creationId xmlns:a16="http://schemas.microsoft.com/office/drawing/2014/main" id="{96656185-BF97-BB4F-ABC9-789EFFD6D469}"/>
              </a:ext>
            </a:extLst>
          </p:cNvPr>
          <p:cNvSpPr>
            <a:spLocks noGrp="1"/>
          </p:cNvSpPr>
          <p:nvPr>
            <p:ph type="body" sz="quarter" idx="88" hasCustomPrompt="1"/>
          </p:nvPr>
        </p:nvSpPr>
        <p:spPr>
          <a:xfrm>
            <a:off x="361138" y="8040906"/>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49“ (123 cm)</a:t>
            </a:r>
          </a:p>
          <a:p>
            <a:r>
              <a:rPr lang="de-DE" sz="700" dirty="0">
                <a:latin typeface="Arial" panose="020B0604020202020204" pitchFamily="34" charset="0"/>
                <a:cs typeface="Arial" panose="020B0604020202020204" pitchFamily="34" charset="0"/>
              </a:rPr>
              <a:t>EAN 1234567890490 | UVP 1.249,00 €</a:t>
            </a:r>
          </a:p>
        </p:txBody>
      </p:sp>
      <p:sp>
        <p:nvSpPr>
          <p:cNvPr id="106" name="Textplatzhalter 30">
            <a:extLst>
              <a:ext uri="{FF2B5EF4-FFF2-40B4-BE49-F238E27FC236}">
                <a16:creationId xmlns:a16="http://schemas.microsoft.com/office/drawing/2014/main" id="{9A140FED-BF75-9847-8213-93976F673D68}"/>
              </a:ext>
            </a:extLst>
          </p:cNvPr>
          <p:cNvSpPr>
            <a:spLocks noGrp="1"/>
          </p:cNvSpPr>
          <p:nvPr>
            <p:ph type="body" sz="quarter" idx="89" hasCustomPrompt="1"/>
          </p:nvPr>
        </p:nvSpPr>
        <p:spPr>
          <a:xfrm>
            <a:off x="358340" y="8514873"/>
            <a:ext cx="1785051" cy="437021"/>
          </a:xfrm>
          <a:prstGeom prst="rect">
            <a:avLst/>
          </a:prstGeom>
        </p:spPr>
        <p:txBody>
          <a:bodyPr wrap="none" lIns="0" tIns="0" rIns="0" bIns="0"/>
          <a:lstStyle>
            <a:lvl1pPr marL="0" indent="0">
              <a:lnSpc>
                <a:spcPts val="1500"/>
              </a:lnSpc>
              <a:spcBef>
                <a:spcPts val="0"/>
              </a:spcBef>
              <a:buNone/>
              <a:defRPr sz="700">
                <a:latin typeface="Arial" panose="020B0604020202020204" pitchFamily="34" charset="0"/>
                <a:cs typeface="Arial" panose="020B0604020202020204" pitchFamily="34" charset="0"/>
              </a:defRPr>
            </a:lvl1pPr>
          </a:lstStyle>
          <a:p>
            <a:pPr>
              <a:tabLst>
                <a:tab pos="266700" algn="l"/>
              </a:tabLst>
            </a:pPr>
            <a:r>
              <a:rPr lang="de-DE" sz="700" dirty="0">
                <a:latin typeface="Arial" panose="020B0604020202020204" pitchFamily="34" charset="0"/>
                <a:cs typeface="Arial" panose="020B0604020202020204" pitchFamily="34" charset="0"/>
              </a:rPr>
              <a:t>	ARTIKELNUMMER | 43“ (108 cm)</a:t>
            </a:r>
          </a:p>
          <a:p>
            <a:r>
              <a:rPr lang="de-DE" sz="700" dirty="0">
                <a:latin typeface="Arial" panose="020B0604020202020204" pitchFamily="34" charset="0"/>
                <a:cs typeface="Arial" panose="020B0604020202020204" pitchFamily="34" charset="0"/>
              </a:rPr>
              <a:t>EAN 1234567890430 | UVP 1.243,00 €</a:t>
            </a:r>
          </a:p>
        </p:txBody>
      </p:sp>
      <p:sp>
        <p:nvSpPr>
          <p:cNvPr id="63" name="Textplatzhalter 51"/>
          <p:cNvSpPr>
            <a:spLocks noGrp="1"/>
          </p:cNvSpPr>
          <p:nvPr>
            <p:ph type="body" sz="quarter" idx="25" hasCustomPrompt="1"/>
          </p:nvPr>
        </p:nvSpPr>
        <p:spPr>
          <a:xfrm>
            <a:off x="2469600" y="5461200"/>
            <a:ext cx="4734000" cy="1486800"/>
          </a:xfrm>
          <a:prstGeom prst="rect">
            <a:avLst/>
          </a:prstGeom>
        </p:spPr>
        <p:txBody>
          <a:bodyPr vert="horz" lIns="0" tIns="0" rIns="0" bIns="0"/>
          <a:lstStyle>
            <a:lvl1pPr marL="0" indent="0">
              <a:lnSpc>
                <a:spcPts val="14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Dies ist ein Blindtext für den </a:t>
            </a:r>
            <a:r>
              <a:rPr lang="de-DE" dirty="0" err="1"/>
              <a:t>Introtext</a:t>
            </a:r>
            <a:r>
              <a:rPr lang="de-DE" dirty="0"/>
              <a:t>. </a:t>
            </a:r>
            <a:br>
              <a:rPr lang="de-DE" dirty="0"/>
            </a:br>
            <a:r>
              <a:rPr lang="de-DE" dirty="0"/>
              <a:t>Dieser sollte nicht mehr als 8 Zeilen beinhalten.</a:t>
            </a:r>
          </a:p>
        </p:txBody>
      </p:sp>
      <p:sp>
        <p:nvSpPr>
          <p:cNvPr id="26" name="Textplatzhalter 51">
            <a:extLst>
              <a:ext uri="{FF2B5EF4-FFF2-40B4-BE49-F238E27FC236}">
                <a16:creationId xmlns:a16="http://schemas.microsoft.com/office/drawing/2014/main" id="{EC0355D0-2B4D-9447-BC1D-3FAD0E6A2A1E}"/>
              </a:ext>
            </a:extLst>
          </p:cNvPr>
          <p:cNvSpPr>
            <a:spLocks noGrp="1"/>
          </p:cNvSpPr>
          <p:nvPr>
            <p:ph type="body" sz="quarter" idx="29" hasCustomPrompt="1"/>
          </p:nvPr>
        </p:nvSpPr>
        <p:spPr>
          <a:xfrm>
            <a:off x="0" y="5479200"/>
            <a:ext cx="199066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r>
              <a:rPr lang="de-DE" dirty="0"/>
              <a:t>HF420B</a:t>
            </a:r>
          </a:p>
        </p:txBody>
      </p:sp>
      <p:pic>
        <p:nvPicPr>
          <p:cNvPr id="66" name="Grafik 65">
            <a:extLst>
              <a:ext uri="{FF2B5EF4-FFF2-40B4-BE49-F238E27FC236}">
                <a16:creationId xmlns:a16="http://schemas.microsoft.com/office/drawing/2014/main" id="{22FF1AA5-5E06-D444-A063-F850845CF98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60000" y="360000"/>
            <a:ext cx="1995167" cy="303833"/>
          </a:xfrm>
          <a:prstGeom prst="rect">
            <a:avLst/>
          </a:prstGeom>
        </p:spPr>
      </p:pic>
      <p:sp>
        <p:nvSpPr>
          <p:cNvPr id="46" name="Textplatzhalter 30">
            <a:extLst>
              <a:ext uri="{FF2B5EF4-FFF2-40B4-BE49-F238E27FC236}">
                <a16:creationId xmlns:a16="http://schemas.microsoft.com/office/drawing/2014/main" id="{4500A1C5-B0A2-F844-A712-FCAC410BF748}"/>
              </a:ext>
            </a:extLst>
          </p:cNvPr>
          <p:cNvSpPr>
            <a:spLocks noGrp="1"/>
          </p:cNvSpPr>
          <p:nvPr>
            <p:ph type="body" sz="quarter" idx="18" hasCustomPrompt="1"/>
          </p:nvPr>
        </p:nvSpPr>
        <p:spPr>
          <a:xfrm>
            <a:off x="2469600" y="10152000"/>
            <a:ext cx="4734000" cy="196657"/>
          </a:xfrm>
          <a:prstGeom prst="rect">
            <a:avLst/>
          </a:prstGeom>
        </p:spPr>
        <p:txBody>
          <a:bodyPr vert="horz" wrap="square" lIns="0" tIns="0" rIns="0" bIns="0" anchor="b" anchorCtr="0">
            <a:spAutoFit/>
          </a:bodyPr>
          <a:lstStyle>
            <a:lvl1pPr marL="0" indent="0">
              <a:lnSpc>
                <a:spcPts val="800"/>
              </a:lnSpc>
              <a:spcBef>
                <a:spcPts val="0"/>
              </a:spcBef>
              <a:buNone/>
              <a:defRPr sz="600" b="0" i="0" kern="1200" spc="0" baseline="0">
                <a:solidFill>
                  <a:srgbClr val="000000"/>
                </a:solidFill>
                <a:latin typeface="Arial" panose="020B0604020202020204" pitchFamily="34" charset="0"/>
                <a:cs typeface="Arial" panose="020B0604020202020204" pitchFamily="34" charset="0"/>
              </a:defRPr>
            </a:lvl1pPr>
            <a:lvl2pPr>
              <a:defRPr sz="500">
                <a:latin typeface="DINPro-CondRegular"/>
                <a:cs typeface="DINPro-CondRegular"/>
              </a:defRPr>
            </a:lvl2pPr>
            <a:lvl3pPr>
              <a:defRPr sz="500">
                <a:latin typeface="DINPro-CondRegular"/>
                <a:cs typeface="DINPro-CondRegular"/>
              </a:defRPr>
            </a:lvl3pPr>
            <a:lvl4pPr>
              <a:defRPr sz="500">
                <a:latin typeface="DINPro-CondRegular"/>
                <a:cs typeface="DINPro-CondRegular"/>
              </a:defRPr>
            </a:lvl4pPr>
            <a:lvl5pPr>
              <a:defRPr sz="500">
                <a:latin typeface="DINPro-CondRegular"/>
                <a:cs typeface="DINPro-CondRegular"/>
              </a:defRPr>
            </a:lvl5pPr>
          </a:lstStyle>
          <a:p>
            <a:r>
              <a:rPr lang="de-DE" dirty="0"/>
              <a:t>Platz für Fußnoten</a:t>
            </a:r>
            <a:br>
              <a:rPr lang="de-DE" dirty="0"/>
            </a:br>
            <a:r>
              <a:rPr lang="de-DE" dirty="0"/>
              <a:t>Zweizeilig - (Unten ausgerichtet)</a:t>
            </a:r>
          </a:p>
        </p:txBody>
      </p:sp>
      <p:pic>
        <p:nvPicPr>
          <p:cNvPr id="4" name="Grafik 3">
            <a:extLst>
              <a:ext uri="{FF2B5EF4-FFF2-40B4-BE49-F238E27FC236}">
                <a16:creationId xmlns:a16="http://schemas.microsoft.com/office/drawing/2014/main" id="{34979850-1EB9-42B0-AFF3-C72F4A81E9E8}"/>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55165" y="10242743"/>
            <a:ext cx="1683186" cy="113748"/>
          </a:xfrm>
          <a:prstGeom prst="rect">
            <a:avLst/>
          </a:prstGeom>
        </p:spPr>
      </p:pic>
      <p:sp>
        <p:nvSpPr>
          <p:cNvPr id="28" name="Textplatzhalter 51">
            <a:extLst>
              <a:ext uri="{FF2B5EF4-FFF2-40B4-BE49-F238E27FC236}">
                <a16:creationId xmlns:a16="http://schemas.microsoft.com/office/drawing/2014/main" id="{7A017EEB-CFD3-5F44-A564-10D397365C7C}"/>
              </a:ext>
            </a:extLst>
          </p:cNvPr>
          <p:cNvSpPr>
            <a:spLocks noGrp="1"/>
          </p:cNvSpPr>
          <p:nvPr>
            <p:ph type="body" sz="quarter" idx="71" hasCustomPrompt="1"/>
          </p:nvPr>
        </p:nvSpPr>
        <p:spPr>
          <a:xfrm>
            <a:off x="2469600" y="6987600"/>
            <a:ext cx="4734000" cy="1940400"/>
          </a:xfrm>
          <a:prstGeom prst="rect">
            <a:avLst/>
          </a:prstGeom>
        </p:spPr>
        <p:txBody>
          <a:bodyPr vert="horz" lIns="0" tIns="0" rIns="0" bIns="0"/>
          <a:lstStyle>
            <a:lvl1pPr marL="0" indent="0">
              <a:lnSpc>
                <a:spcPts val="1900"/>
              </a:lnSpc>
              <a:spcBef>
                <a:spcPts val="0"/>
              </a:spcBef>
              <a:spcAft>
                <a:spcPts val="0"/>
              </a:spcAft>
              <a:buNone/>
              <a:tabLst/>
              <a:defRPr sz="750" b="0" i="0" baseline="0">
                <a:solidFill>
                  <a:srgbClr val="000000"/>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a:lnSpc>
                <a:spcPts val="1900"/>
              </a:lnSpc>
            </a:pPr>
            <a:r>
              <a:rPr lang="de-DE" sz="750" b="1" dirty="0">
                <a:latin typeface="Arial" panose="020B0604020202020204" pitchFamily="34" charset="0"/>
                <a:cs typeface="Arial" panose="020B0604020202020204" pitchFamily="34" charset="0"/>
              </a:rPr>
              <a:t>Blindtext für– </a:t>
            </a:r>
            <a:r>
              <a:rPr lang="de-DE" sz="750" dirty="0" err="1">
                <a:latin typeface="Arial" panose="020B0604020202020204" pitchFamily="34" charset="0"/>
                <a:cs typeface="Arial" panose="020B0604020202020204" pitchFamily="34" charset="0"/>
              </a:rPr>
              <a:t>Bulletpoints</a:t>
            </a:r>
            <a:r>
              <a:rPr lang="de-DE" sz="750" dirty="0">
                <a:latin typeface="Arial" panose="020B0604020202020204" pitchFamily="34" charset="0"/>
                <a:cs typeface="Arial" panose="020B0604020202020204" pitchFamily="34" charset="0"/>
              </a:rPr>
              <a:t>.</a:t>
            </a:r>
          </a:p>
          <a:p>
            <a:pPr>
              <a:lnSpc>
                <a:spcPts val="1200"/>
              </a:lnSpc>
            </a:pPr>
            <a:r>
              <a:rPr lang="de-DE" sz="750" dirty="0">
                <a:latin typeface="Arial" panose="020B0604020202020204" pitchFamily="34" charset="0"/>
                <a:cs typeface="Arial" panose="020B0604020202020204" pitchFamily="34" charset="0"/>
              </a:rPr>
              <a:t>Diese sollten nicht mehr als 6 Punkte beinhalten.</a:t>
            </a:r>
          </a:p>
          <a:p>
            <a:pPr>
              <a:lnSpc>
                <a:spcPts val="1900"/>
              </a:lnSpc>
            </a:pPr>
            <a:r>
              <a:rPr lang="de-DE" sz="750" b="1" dirty="0">
                <a:latin typeface="Arial" panose="020B0604020202020204" pitchFamily="34" charset="0"/>
                <a:cs typeface="Arial" panose="020B0604020202020204" pitchFamily="34" charset="0"/>
              </a:rPr>
              <a:t>Zweiter Punkt – </a:t>
            </a:r>
            <a:r>
              <a:rPr lang="de-DE" sz="750" dirty="0" err="1">
                <a:latin typeface="Arial" panose="020B0604020202020204" pitchFamily="34" charset="0"/>
                <a:cs typeface="Arial" panose="020B0604020202020204" pitchFamily="34" charset="0"/>
              </a:rPr>
              <a:t>Lorem</a:t>
            </a:r>
            <a:r>
              <a:rPr lang="de-DE" sz="750" dirty="0">
                <a:latin typeface="Arial" panose="020B0604020202020204" pitchFamily="34" charset="0"/>
                <a:cs typeface="Arial" panose="020B0604020202020204" pitchFamily="34" charset="0"/>
              </a:rPr>
              <a:t> </a:t>
            </a:r>
            <a:r>
              <a:rPr lang="de-DE" sz="750" dirty="0" err="1">
                <a:latin typeface="Arial" panose="020B0604020202020204" pitchFamily="34" charset="0"/>
                <a:cs typeface="Arial" panose="020B0604020202020204" pitchFamily="34" charset="0"/>
              </a:rPr>
              <a:t>Ipsum</a:t>
            </a:r>
            <a:r>
              <a:rPr lang="de-DE" sz="750" dirty="0">
                <a:latin typeface="Arial" panose="020B0604020202020204" pitchFamily="34" charset="0"/>
                <a:cs typeface="Arial" panose="020B0604020202020204" pitchFamily="34" charset="0"/>
              </a:rPr>
              <a:t>.</a:t>
            </a:r>
            <a:endParaRPr lang="de-DE" sz="750" b="1" dirty="0">
              <a:latin typeface="Arial" panose="020B0604020202020204" pitchFamily="34" charset="0"/>
              <a:cs typeface="Arial" panose="020B0604020202020204" pitchFamily="34" charset="0"/>
            </a:endParaRPr>
          </a:p>
        </p:txBody>
      </p:sp>
      <p:sp>
        <p:nvSpPr>
          <p:cNvPr id="32" name="Bildplatzhalter 12">
            <a:extLst>
              <a:ext uri="{FF2B5EF4-FFF2-40B4-BE49-F238E27FC236}">
                <a16:creationId xmlns:a16="http://schemas.microsoft.com/office/drawing/2014/main" id="{EFCC0C55-5BDE-C74C-A017-4D1DAAB3AA1D}"/>
              </a:ext>
            </a:extLst>
          </p:cNvPr>
          <p:cNvSpPr>
            <a:spLocks noGrp="1"/>
          </p:cNvSpPr>
          <p:nvPr>
            <p:ph type="pic" sz="quarter" idx="39"/>
          </p:nvPr>
        </p:nvSpPr>
        <p:spPr>
          <a:xfrm>
            <a:off x="378000"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3" name="Bildplatzhalter 12">
            <a:extLst>
              <a:ext uri="{FF2B5EF4-FFF2-40B4-BE49-F238E27FC236}">
                <a16:creationId xmlns:a16="http://schemas.microsoft.com/office/drawing/2014/main" id="{7AB81A08-B50A-6149-AE80-8DA6C81D56A9}"/>
              </a:ext>
            </a:extLst>
          </p:cNvPr>
          <p:cNvSpPr>
            <a:spLocks noGrp="1"/>
          </p:cNvSpPr>
          <p:nvPr>
            <p:ph type="pic" sz="quarter" idx="69"/>
          </p:nvPr>
        </p:nvSpPr>
        <p:spPr>
          <a:xfrm>
            <a:off x="1218113" y="9608400"/>
            <a:ext cx="648000" cy="439200"/>
          </a:xfrm>
          <a:prstGeom prst="rect">
            <a:avLst/>
          </a:prstGeom>
          <a:ln w="5080">
            <a:no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1" name="Bildplatzhalter 12">
            <a:extLst>
              <a:ext uri="{FF2B5EF4-FFF2-40B4-BE49-F238E27FC236}">
                <a16:creationId xmlns:a16="http://schemas.microsoft.com/office/drawing/2014/main" id="{21BDABFD-A6AA-7144-861B-41BC2285154D}"/>
              </a:ext>
            </a:extLst>
          </p:cNvPr>
          <p:cNvSpPr>
            <a:spLocks noGrp="1"/>
          </p:cNvSpPr>
          <p:nvPr>
            <p:ph type="pic" sz="quarter" idx="72"/>
          </p:nvPr>
        </p:nvSpPr>
        <p:spPr>
          <a:xfrm>
            <a:off x="5137200" y="1040400"/>
            <a:ext cx="2052000" cy="2703600"/>
          </a:xfrm>
          <a:prstGeom prst="rect">
            <a:avLst/>
          </a:prstGeom>
          <a:noFill/>
          <a:ln w="9525">
            <a:solidFill>
              <a:schemeClr val="tx1"/>
            </a:solidFill>
          </a:ln>
        </p:spPr>
        <p:txBody>
          <a:bodyPr vert="horz" lIns="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43" name="Bildplatzhalter 12">
            <a:extLst>
              <a:ext uri="{FF2B5EF4-FFF2-40B4-BE49-F238E27FC236}">
                <a16:creationId xmlns:a16="http://schemas.microsoft.com/office/drawing/2014/main" id="{93EB6808-78A5-9748-87B3-96AB3ACAE514}"/>
              </a:ext>
            </a:extLst>
          </p:cNvPr>
          <p:cNvSpPr>
            <a:spLocks noGrp="1"/>
          </p:cNvSpPr>
          <p:nvPr>
            <p:ph type="pic" sz="quarter" idx="74"/>
          </p:nvPr>
        </p:nvSpPr>
        <p:spPr>
          <a:xfrm>
            <a:off x="5140800" y="3878475"/>
            <a:ext cx="2052000" cy="1353600"/>
          </a:xfrm>
          <a:prstGeom prst="rect">
            <a:avLst/>
          </a:prstGeom>
          <a:noFill/>
          <a:ln w="9525">
            <a:solidFill>
              <a:schemeClr val="tx1"/>
            </a:solidFill>
          </a:ln>
        </p:spPr>
        <p:txBody>
          <a:bodyPr vert="horz" lIns="90000"/>
          <a:lstStyle>
            <a:lvl1pPr>
              <a:defRPr sz="1100" baseline="0">
                <a:noFill/>
                <a:latin typeface="Arial" panose="020B0604020202020204" pitchFamily="34" charset="0"/>
                <a:cs typeface="Arial" panose="020B0604020202020204" pitchFamily="34" charset="0"/>
              </a:defRPr>
            </a:lvl1pPr>
          </a:lstStyle>
          <a:p>
            <a:endParaRPr lang="de-DE" dirty="0"/>
          </a:p>
        </p:txBody>
      </p:sp>
      <p:sp>
        <p:nvSpPr>
          <p:cNvPr id="34" name="Textplatzhalter 30">
            <a:extLst>
              <a:ext uri="{FF2B5EF4-FFF2-40B4-BE49-F238E27FC236}">
                <a16:creationId xmlns:a16="http://schemas.microsoft.com/office/drawing/2014/main" id="{0007FB7A-5C5C-9645-9CA6-B0D3B6A08A66}"/>
              </a:ext>
            </a:extLst>
          </p:cNvPr>
          <p:cNvSpPr>
            <a:spLocks noGrp="1"/>
          </p:cNvSpPr>
          <p:nvPr>
            <p:ph type="body" sz="quarter" idx="84" hasCustomPrompt="1"/>
          </p:nvPr>
        </p:nvSpPr>
        <p:spPr>
          <a:xfrm>
            <a:off x="360000" y="6123600"/>
            <a:ext cx="1724400" cy="291600"/>
          </a:xfrm>
          <a:prstGeom prst="rect">
            <a:avLst/>
          </a:prstGeom>
        </p:spPr>
        <p:txBody>
          <a:bodyPr wrap="none" lIns="0" tIns="0" rIns="0" bIns="0" anchor="b" anchorCtr="0"/>
          <a:lstStyle>
            <a:lvl1pPr marL="0" indent="0">
              <a:lnSpc>
                <a:spcPts val="1300"/>
              </a:lnSpc>
              <a:spcBef>
                <a:spcPts val="0"/>
              </a:spcBef>
              <a:buNone/>
              <a:defRPr sz="900">
                <a:latin typeface="Arial" panose="020B0604020202020204" pitchFamily="34" charset="0"/>
                <a:cs typeface="Arial" panose="020B0604020202020204" pitchFamily="34" charset="0"/>
              </a:defRPr>
            </a:lvl1pPr>
          </a:lstStyle>
          <a:p>
            <a:r>
              <a:rPr lang="de-DE" dirty="0"/>
              <a:t>SUBLINE (GROSSBUCHSTABEN)</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745328"/>
      </p:ext>
    </p:extLst>
  </p:cSld>
  <p:clrMapOvr>
    <a:masterClrMapping/>
  </p:clrMapOvr>
  <p:extLst>
    <p:ext uri="{DCECCB84-F9BA-43D5-87BE-67443E8EF086}">
      <p15:sldGuideLst xmlns:p15="http://schemas.microsoft.com/office/powerpoint/2012/main">
        <p15:guide id="1" pos="227">
          <p15:clr>
            <a:srgbClr val="FBAE40"/>
          </p15:clr>
        </p15:guide>
        <p15:guide id="2" pos="4537">
          <p15:clr>
            <a:srgbClr val="FBAE40"/>
          </p15:clr>
        </p15:guide>
        <p15:guide id="3" orient="horz" pos="214">
          <p15:clr>
            <a:srgbClr val="FBAE40"/>
          </p15:clr>
        </p15:guide>
        <p15:guide id="4" orient="horz" pos="651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eckseite-technische-Informationen">
    <p:spTree>
      <p:nvGrpSpPr>
        <p:cNvPr id="1" name=""/>
        <p:cNvGrpSpPr/>
        <p:nvPr/>
      </p:nvGrpSpPr>
      <p:grpSpPr>
        <a:xfrm>
          <a:off x="0" y="0"/>
          <a:ext cx="0" cy="0"/>
          <a:chOff x="0" y="0"/>
          <a:chExt cx="0" cy="0"/>
        </a:xfrm>
      </p:grpSpPr>
      <p:pic>
        <p:nvPicPr>
          <p:cNvPr id="26" name="Grafik 25">
            <a:extLst>
              <a:ext uri="{FF2B5EF4-FFF2-40B4-BE49-F238E27FC236}">
                <a16:creationId xmlns:a16="http://schemas.microsoft.com/office/drawing/2014/main" id="{E396FE83-C38C-9C43-965C-AF6E5CE1378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207478" y="366074"/>
            <a:ext cx="1995167" cy="303833"/>
          </a:xfrm>
          <a:prstGeom prst="rect">
            <a:avLst/>
          </a:prstGeom>
        </p:spPr>
      </p:pic>
      <p:sp>
        <p:nvSpPr>
          <p:cNvPr id="17" name="Textplatzhalter 51">
            <a:extLst>
              <a:ext uri="{FF2B5EF4-FFF2-40B4-BE49-F238E27FC236}">
                <a16:creationId xmlns:a16="http://schemas.microsoft.com/office/drawing/2014/main" id="{12CF858D-EB15-7F4A-AD1A-E2591918D31B}"/>
              </a:ext>
            </a:extLst>
          </p:cNvPr>
          <p:cNvSpPr>
            <a:spLocks noGrp="1"/>
          </p:cNvSpPr>
          <p:nvPr>
            <p:ph type="body" sz="quarter" idx="29" hasCustomPrompt="1"/>
          </p:nvPr>
        </p:nvSpPr>
        <p:spPr>
          <a:xfrm>
            <a:off x="0" y="234000"/>
            <a:ext cx="2118904" cy="534368"/>
          </a:xfrm>
          <a:prstGeom prst="rect">
            <a:avLst/>
          </a:prstGeom>
          <a:solidFill>
            <a:schemeClr val="tx1"/>
          </a:solidFill>
        </p:spPr>
        <p:txBody>
          <a:bodyPr vert="horz" wrap="none" lIns="324000" tIns="36000" rIns="251999" bIns="36000">
            <a:spAutoFit/>
          </a:bodyPr>
          <a:lstStyle>
            <a:lvl1pPr marL="0" indent="0">
              <a:lnSpc>
                <a:spcPct val="100000"/>
              </a:lnSpc>
              <a:spcBef>
                <a:spcPts val="0"/>
              </a:spcBef>
              <a:spcAft>
                <a:spcPts val="0"/>
              </a:spcAft>
              <a:buNone/>
              <a:tabLst/>
              <a:defRPr sz="300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HXW944</a:t>
            </a:r>
          </a:p>
        </p:txBody>
      </p:sp>
      <p:sp>
        <p:nvSpPr>
          <p:cNvPr id="18" name="Textplatzhalter 51">
            <a:extLst>
              <a:ext uri="{FF2B5EF4-FFF2-40B4-BE49-F238E27FC236}">
                <a16:creationId xmlns:a16="http://schemas.microsoft.com/office/drawing/2014/main" id="{1BC7AE68-7FC2-8D42-A614-024700BF2B2A}"/>
              </a:ext>
            </a:extLst>
          </p:cNvPr>
          <p:cNvSpPr>
            <a:spLocks noGrp="1"/>
          </p:cNvSpPr>
          <p:nvPr>
            <p:ph type="body" sz="quarter" idx="30" hasCustomPrompt="1"/>
          </p:nvPr>
        </p:nvSpPr>
        <p:spPr>
          <a:xfrm>
            <a:off x="1898757" y="316800"/>
            <a:ext cx="122400" cy="345600"/>
          </a:xfrm>
          <a:prstGeom prst="rect">
            <a:avLst/>
          </a:prstGeom>
          <a:noFill/>
        </p:spPr>
        <p:txBody>
          <a:bodyPr vert="vert270" wrap="square" lIns="0" tIns="0" rIns="0" bIns="0" anchor="ctr" anchorCtr="0">
            <a:spAutoFit/>
          </a:bodyPr>
          <a:lstStyle>
            <a:lvl1pPr marL="0" indent="0">
              <a:lnSpc>
                <a:spcPct val="100000"/>
              </a:lnSpc>
              <a:spcBef>
                <a:spcPts val="0"/>
              </a:spcBef>
              <a:spcAft>
                <a:spcPts val="0"/>
              </a:spcAft>
              <a:buNone/>
              <a:tabLst/>
              <a:defRPr sz="800" b="0" i="0" spc="0" baseline="0">
                <a:solidFill>
                  <a:schemeClr val="bg1"/>
                </a:solidFill>
                <a:latin typeface="Arial" panose="020B0604020202020204" pitchFamily="34" charset="0"/>
                <a:cs typeface="Arial" panose="020B0604020202020204" pitchFamily="34" charset="0"/>
              </a:defRPr>
            </a:lvl1pPr>
            <a:lvl2pPr marL="0" indent="0">
              <a:lnSpc>
                <a:spcPts val="1300"/>
              </a:lnSpc>
              <a:spcBef>
                <a:spcPts val="0"/>
              </a:spcBef>
              <a:spcAft>
                <a:spcPts val="0"/>
              </a:spcAft>
              <a:tabLst/>
              <a:defRPr sz="1000">
                <a:latin typeface="DINPro-CondMedium"/>
                <a:cs typeface="DINPro-CondMedium"/>
              </a:defRPr>
            </a:lvl2pPr>
            <a:lvl3pPr marL="0" indent="0">
              <a:lnSpc>
                <a:spcPts val="1300"/>
              </a:lnSpc>
              <a:spcBef>
                <a:spcPts val="0"/>
              </a:spcBef>
              <a:spcAft>
                <a:spcPts val="0"/>
              </a:spcAft>
              <a:tabLst/>
              <a:defRPr sz="1000">
                <a:latin typeface="DINPro-CondMedium"/>
                <a:cs typeface="DINPro-CondMedium"/>
              </a:defRPr>
            </a:lvl3pPr>
            <a:lvl4pPr marL="0" indent="0">
              <a:lnSpc>
                <a:spcPts val="1300"/>
              </a:lnSpc>
              <a:spcBef>
                <a:spcPts val="0"/>
              </a:spcBef>
              <a:spcAft>
                <a:spcPts val="0"/>
              </a:spcAft>
              <a:tabLst/>
              <a:defRPr sz="1000">
                <a:latin typeface="DINPro-CondMedium"/>
                <a:cs typeface="DINPro-CondMedium"/>
              </a:defRPr>
            </a:lvl4pPr>
            <a:lvl5pPr marL="0" indent="0">
              <a:lnSpc>
                <a:spcPts val="1300"/>
              </a:lnSpc>
              <a:spcBef>
                <a:spcPts val="0"/>
              </a:spcBef>
              <a:spcAft>
                <a:spcPts val="0"/>
              </a:spcAft>
              <a:tabLst/>
              <a:defRPr sz="1000">
                <a:latin typeface="DINPro-CondMedium"/>
                <a:cs typeface="DINPro-CondMedium"/>
              </a:defRPr>
            </a:lvl5pPr>
          </a:lstStyle>
          <a:p>
            <a:pPr lvl="0"/>
            <a:r>
              <a:rPr lang="de-DE" dirty="0"/>
              <a:t>SERIE</a:t>
            </a:r>
          </a:p>
        </p:txBody>
      </p:sp>
      <p:sp>
        <p:nvSpPr>
          <p:cNvPr id="21" name="Textplatzhalter 3">
            <a:extLst>
              <a:ext uri="{FF2B5EF4-FFF2-40B4-BE49-F238E27FC236}">
                <a16:creationId xmlns:a16="http://schemas.microsoft.com/office/drawing/2014/main" id="{5C289FE0-D2A0-1B49-9D76-6F24543B9D91}"/>
              </a:ext>
            </a:extLst>
          </p:cNvPr>
          <p:cNvSpPr>
            <a:spLocks noGrp="1"/>
          </p:cNvSpPr>
          <p:nvPr>
            <p:ph type="body" sz="quarter" idx="31" hasCustomPrompt="1"/>
          </p:nvPr>
        </p:nvSpPr>
        <p:spPr>
          <a:xfrm>
            <a:off x="370995" y="8746437"/>
            <a:ext cx="6831943" cy="1136211"/>
          </a:xfrm>
          <a:prstGeom prst="rect">
            <a:avLst/>
          </a:prstGeom>
        </p:spPr>
        <p:txBody>
          <a:bodyPr lIns="0" tIns="0" rIns="0"/>
          <a:lstStyle>
            <a:lvl1pPr marL="0" indent="0">
              <a:lnSpc>
                <a:spcPts val="600"/>
              </a:lnSpc>
              <a:spcBef>
                <a:spcPts val="0"/>
              </a:spcBef>
              <a:buNone/>
              <a:defRPr sz="500">
                <a:solidFill>
                  <a:srgbClr val="6F6F6F"/>
                </a:solidFill>
              </a:defRPr>
            </a:lvl1pPr>
          </a:lstStyle>
          <a:p>
            <a:r>
              <a:rPr lang="de-DE" dirty="0" err="1">
                <a:latin typeface="Arial Narrow" panose="020B0606020202030204" pitchFamily="34" charset="0"/>
              </a:rPr>
              <a:t>Fussnoten</a:t>
            </a:r>
            <a:endParaRPr lang="de-DE" dirty="0">
              <a:latin typeface="Arial Narrow" panose="020B0606020202030204" pitchFamily="34" charset="0"/>
              <a:cs typeface="Arial" panose="020B0604020202020204" pitchFamily="34" charset="0"/>
            </a:endParaRPr>
          </a:p>
        </p:txBody>
      </p:sp>
      <p:sp>
        <p:nvSpPr>
          <p:cNvPr id="23" name="Textplatzhalter 8">
            <a:extLst>
              <a:ext uri="{FF2B5EF4-FFF2-40B4-BE49-F238E27FC236}">
                <a16:creationId xmlns:a16="http://schemas.microsoft.com/office/drawing/2014/main" id="{2511166A-BE0B-AC4E-A9AE-7C0345D38CF4}"/>
              </a:ext>
            </a:extLst>
          </p:cNvPr>
          <p:cNvSpPr>
            <a:spLocks noGrp="1"/>
          </p:cNvSpPr>
          <p:nvPr>
            <p:ph type="body" sz="quarter" idx="32" hasCustomPrompt="1"/>
          </p:nvPr>
        </p:nvSpPr>
        <p:spPr>
          <a:xfrm>
            <a:off x="370995" y="10152000"/>
            <a:ext cx="4866616" cy="203133"/>
          </a:xfrm>
          <a:prstGeom prst="rect">
            <a:avLst/>
          </a:prstGeom>
        </p:spPr>
        <p:txBody>
          <a:bodyPr lIns="0" tIns="0" rIns="0" bIns="0" anchor="b" anchorCtr="0">
            <a:spAutoFit/>
          </a:bodyPr>
          <a:lstStyle>
            <a:lvl1pPr>
              <a:buNone/>
              <a:defRPr sz="600"/>
            </a:lvl1pPr>
          </a:lstStyle>
          <a:p>
            <a:r>
              <a:rPr lang="de-DE" dirty="0">
                <a:latin typeface="Arial" panose="020B0604020202020204" pitchFamily="34" charset="0"/>
                <a:cs typeface="Arial" panose="020B0604020202020204" pitchFamily="34" charset="0"/>
              </a:rPr>
              <a:t>Weitere Infos unter: </a:t>
            </a:r>
            <a:r>
              <a:rPr lang="de-DE" dirty="0" err="1">
                <a:latin typeface="Arial" panose="020B0604020202020204" pitchFamily="34" charset="0"/>
                <a:cs typeface="Arial" panose="020B0604020202020204" pitchFamily="34" charset="0"/>
              </a:rPr>
              <a:t>www.panasonic.de</a:t>
            </a:r>
            <a:endParaRPr lang="de-DE" dirty="0">
              <a:latin typeface="Arial" panose="020B0604020202020204" pitchFamily="34" charset="0"/>
              <a:cs typeface="Arial" panose="020B0604020202020204" pitchFamily="34" charset="0"/>
            </a:endParaRPr>
          </a:p>
          <a:p>
            <a:r>
              <a:rPr lang="de-DE" dirty="0">
                <a:latin typeface="Arial" panose="020B0604020202020204" pitchFamily="34" charset="0"/>
                <a:cs typeface="Arial" panose="020B0604020202020204" pitchFamily="34" charset="0"/>
              </a:rPr>
              <a:t>Technische Änderungen vorbehalten. Gewicht und Abmessungen sind ungefähre Angaben. Stand: 10 / 2020</a:t>
            </a:r>
          </a:p>
        </p:txBody>
      </p:sp>
    </p:spTree>
    <p:extLst>
      <p:ext uri="{BB962C8B-B14F-4D97-AF65-F5344CB8AC3E}">
        <p14:creationId xmlns:p14="http://schemas.microsoft.com/office/powerpoint/2010/main" val="3957391671"/>
      </p:ext>
    </p:extLst>
  </p:cSld>
  <p:clrMapOvr>
    <a:masterClrMapping/>
  </p:clrMapOvr>
  <p:extLst>
    <p:ext uri="{DCECCB84-F9BA-43D5-87BE-67443E8EF086}">
      <p15:sldGuideLst xmlns:p15="http://schemas.microsoft.com/office/powerpoint/2012/main">
        <p15:guide id="1" pos="227">
          <p15:clr>
            <a:srgbClr val="FBAE40"/>
          </p15:clr>
        </p15:guide>
        <p15:guide id="2" pos="4537">
          <p15:clr>
            <a:srgbClr val="FBAE40"/>
          </p15:clr>
        </p15:guide>
        <p15:guide id="3" orient="horz" pos="6519">
          <p15:clr>
            <a:srgbClr val="FBAE40"/>
          </p15:clr>
        </p15:guide>
        <p15:guide id="4" orient="horz" pos="214">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0" r:id="rId2"/>
    <p:sldLayoutId id="2147483659" r:id="rId3"/>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de-DE"/>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platzhalter 25">
            <a:extLst>
              <a:ext uri="{FF2B5EF4-FFF2-40B4-BE49-F238E27FC236}">
                <a16:creationId xmlns:a16="http://schemas.microsoft.com/office/drawing/2014/main" id="{90B1DAC4-3ED4-8040-8DA8-44D28BD2317B}"/>
              </a:ext>
            </a:extLst>
          </p:cNvPr>
          <p:cNvSpPr>
            <a:spLocks noGrp="1"/>
          </p:cNvSpPr>
          <p:nvPr>
            <p:ph type="body" sz="quarter" idx="71"/>
          </p:nvPr>
        </p:nvSpPr>
        <p:spPr>
          <a:xfrm>
            <a:off x="2469599" y="6488937"/>
            <a:ext cx="4732889" cy="1940400"/>
          </a:xfrm>
        </p:spPr>
        <p:txBody>
          <a:bodyPr/>
          <a:lstStyle/>
          <a:p>
            <a:r>
              <a:rPr lang="fr-FR" sz="800">
                <a:solidFill>
                  <a:schemeClr val="tx1"/>
                </a:solidFill>
              </a:rPr>
              <a:t>Chaîne compacte de haute qualité de 80 W (RMS)</a:t>
            </a:r>
          </a:p>
          <a:p>
            <a:r>
              <a:rPr lang="fr-FR" sz="800">
                <a:solidFill>
                  <a:schemeClr val="tx1"/>
                </a:solidFill>
              </a:rPr>
              <a:t>Écouter de la musique sans fil via Bluetooth</a:t>
            </a:r>
          </a:p>
          <a:p>
            <a:r>
              <a:rPr lang="fr-FR" sz="800">
                <a:solidFill>
                  <a:schemeClr val="tx1"/>
                </a:solidFill>
              </a:rPr>
              <a:t>Sélection de programmes variés grâce à la radio numérique et FM</a:t>
            </a:r>
          </a:p>
          <a:p>
            <a:r>
              <a:rPr lang="fr-FR" sz="800">
                <a:solidFill>
                  <a:schemeClr val="tx1"/>
                </a:solidFill>
              </a:rPr>
              <a:t>Plus de supports compatibles: lecteur CD, connexion USB et sortie AUX</a:t>
            </a:r>
          </a:p>
          <a:p>
            <a:r>
              <a:rPr lang="fr-FR" sz="800">
                <a:solidFill>
                  <a:schemeClr val="tx1"/>
                </a:solidFill>
              </a:rPr>
              <a:t>Réglages sonores par des commandes séparées pour les basses et les aigus</a:t>
            </a:r>
          </a:p>
          <a:p>
            <a:r>
              <a:rPr lang="fr-FR" sz="800">
                <a:solidFill>
                  <a:schemeClr val="tx1"/>
                </a:solidFill>
              </a:rPr>
              <a:t>Remastérisation Bluetooth / MP3 pour une qualité sonore optimisée  </a:t>
            </a:r>
          </a:p>
        </p:txBody>
      </p:sp>
      <p:sp>
        <p:nvSpPr>
          <p:cNvPr id="22" name="Textplatzhalter 21">
            <a:extLst>
              <a:ext uri="{FF2B5EF4-FFF2-40B4-BE49-F238E27FC236}">
                <a16:creationId xmlns:a16="http://schemas.microsoft.com/office/drawing/2014/main" id="{D9EB29D1-81D8-1B49-A729-1A97C9EF99B5}"/>
              </a:ext>
            </a:extLst>
          </p:cNvPr>
          <p:cNvSpPr>
            <a:spLocks noGrp="1"/>
          </p:cNvSpPr>
          <p:nvPr>
            <p:ph type="body" sz="quarter" idx="25"/>
          </p:nvPr>
        </p:nvSpPr>
        <p:spPr>
          <a:xfrm>
            <a:off x="2502751" y="5362967"/>
            <a:ext cx="4734000" cy="954000"/>
          </a:xfrm>
        </p:spPr>
        <p:txBody>
          <a:bodyPr/>
          <a:lstStyle/>
          <a:p>
            <a:r>
              <a:rPr lang="fr-FR" sz="800"/>
              <a:t>La chaîne compacte élégante SC-PM704 séduit par son design élégant, ses finitions de qualité et ses nombreuses fonctions. Profitez de vos morceaux préférés avec la radio DAB+/FM, des CD ou une clé USB. La connexion Bluetooth permet d'écouter la musique qui vous fait vibrer, les podcasts ou une webradio depuis votre téléphone portable ou votre tablette. La puissance de 80 W et les réglages sonores via les commandes séparées garantissent un son parfait via les haut-parleurs Bass Reflex 2 voies.</a:t>
            </a:r>
          </a:p>
        </p:txBody>
      </p:sp>
      <p:sp>
        <p:nvSpPr>
          <p:cNvPr id="23" name="Textplatzhalter 22">
            <a:extLst>
              <a:ext uri="{FF2B5EF4-FFF2-40B4-BE49-F238E27FC236}">
                <a16:creationId xmlns:a16="http://schemas.microsoft.com/office/drawing/2014/main" id="{FFE639C4-73E3-B74B-AFB5-428D4BFD0B3B}"/>
              </a:ext>
            </a:extLst>
          </p:cNvPr>
          <p:cNvSpPr>
            <a:spLocks noGrp="1"/>
          </p:cNvSpPr>
          <p:nvPr>
            <p:ph type="body" sz="quarter" idx="29"/>
          </p:nvPr>
        </p:nvSpPr>
        <p:spPr>
          <a:xfrm>
            <a:off x="0" y="5479200"/>
            <a:ext cx="1695712" cy="534368"/>
          </a:xfrm>
        </p:spPr>
        <p:txBody>
          <a:bodyPr/>
          <a:lstStyle/>
          <a:p>
            <a:r>
              <a:rPr lang="fr-FR">
                <a:latin typeface="DINCond-Medium"/>
                <a:cs typeface="DINCond-Medium"/>
              </a:rPr>
              <a:t>PM704</a:t>
            </a:r>
          </a:p>
        </p:txBody>
      </p:sp>
      <p:sp>
        <p:nvSpPr>
          <p:cNvPr id="60" name="Textplatzhalter 51">
            <a:extLst>
              <a:ext uri="{FF2B5EF4-FFF2-40B4-BE49-F238E27FC236}">
                <a16:creationId xmlns:a16="http://schemas.microsoft.com/office/drawing/2014/main" id="{C029F3BA-0822-FF47-ACBE-DE1CB85833FC}"/>
              </a:ext>
            </a:extLst>
          </p:cNvPr>
          <p:cNvSpPr txBox="1">
            <a:spLocks/>
          </p:cNvSpPr>
          <p:nvPr/>
        </p:nvSpPr>
        <p:spPr>
          <a:xfrm>
            <a:off x="177580" y="4141264"/>
            <a:ext cx="3055814" cy="1091032"/>
          </a:xfrm>
          <a:prstGeom prst="rect">
            <a:avLst/>
          </a:prstGeom>
          <a:solidFill>
            <a:srgbClr val="000000">
              <a:alpha val="20000"/>
            </a:srgbClr>
          </a:solidFill>
        </p:spPr>
        <p:txBody>
          <a:bodyPr vert="horz" wrap="square" lIns="144000" tIns="144000" rIns="180000" bIns="144000">
            <a:spAutoFit/>
          </a:bodyPr>
          <a:lstStyle>
            <a:lvl1pPr marL="0" indent="0" algn="l" defTabSz="521437" rtl="0" eaLnBrk="1" latinLnBrk="0" hangingPunct="1">
              <a:lnSpc>
                <a:spcPct val="100000"/>
              </a:lnSpc>
              <a:spcBef>
                <a:spcPts val="0"/>
              </a:spcBef>
              <a:spcAft>
                <a:spcPts val="0"/>
              </a:spcAft>
              <a:buFont typeface="Arial"/>
              <a:buNone/>
              <a:tabLst/>
              <a:defRPr sz="2600" kern="1200" baseline="0">
                <a:solidFill>
                  <a:srgbClr val="000000"/>
                </a:solidFill>
                <a:latin typeface="DINPro" panose="02000503030000020004" pitchFamily="2" charset="0"/>
                <a:ea typeface="+mn-ea"/>
                <a:cs typeface="DINPro" panose="02000503030000020004" pitchFamily="2" charset="0"/>
              </a:defRPr>
            </a:lvl1pPr>
            <a:lvl2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2pPr>
            <a:lvl3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3pPr>
            <a:lvl4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4pPr>
            <a:lvl5pPr marL="0" indent="0" algn="l" defTabSz="521437" rtl="0" eaLnBrk="1" latinLnBrk="0" hangingPunct="1">
              <a:lnSpc>
                <a:spcPts val="1300"/>
              </a:lnSpc>
              <a:spcBef>
                <a:spcPts val="0"/>
              </a:spcBef>
              <a:spcAft>
                <a:spcPts val="0"/>
              </a:spcAft>
              <a:buFont typeface="Arial"/>
              <a:buChar char="»"/>
              <a:tabLst/>
              <a:defRPr sz="1000" kern="1200">
                <a:solidFill>
                  <a:schemeClr val="tx1"/>
                </a:solidFill>
                <a:latin typeface="DINPro-CondMedium"/>
                <a:ea typeface="+mn-ea"/>
                <a:cs typeface="DINPro-CondMedium"/>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latin typeface="Arial" panose="020B0604020202020204" pitchFamily="34" charset="0"/>
                <a:cs typeface="Arial" panose="020B0604020202020204" pitchFamily="34" charset="0"/>
              </a:rPr>
              <a:t>Design élégant et multiples options</a:t>
            </a:r>
          </a:p>
        </p:txBody>
      </p:sp>
      <p:sp>
        <p:nvSpPr>
          <p:cNvPr id="61" name="Rechteck 60">
            <a:extLst>
              <a:ext uri="{FF2B5EF4-FFF2-40B4-BE49-F238E27FC236}">
                <a16:creationId xmlns:a16="http://schemas.microsoft.com/office/drawing/2014/main" id="{6BD74E66-4856-D948-9267-9459613D7185}"/>
              </a:ext>
            </a:extLst>
          </p:cNvPr>
          <p:cNvSpPr/>
          <p:nvPr/>
        </p:nvSpPr>
        <p:spPr>
          <a:xfrm>
            <a:off x="0" y="4141265"/>
            <a:ext cx="180000" cy="1090800"/>
          </a:xfrm>
          <a:prstGeom prst="rect">
            <a:avLst/>
          </a:prstGeom>
          <a:solidFill>
            <a:srgbClr val="6B8B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noFill/>
              <a:latin typeface="Arial" panose="020B0604020202020204" pitchFamily="34" charset="0"/>
              <a:cs typeface="Arial" panose="020B0604020202020204" pitchFamily="34" charset="0"/>
            </a:endParaRPr>
          </a:p>
        </p:txBody>
      </p:sp>
      <p:sp>
        <p:nvSpPr>
          <p:cNvPr id="40" name="Textplatzhalter 30">
            <a:extLst>
              <a:ext uri="{FF2B5EF4-FFF2-40B4-BE49-F238E27FC236}">
                <a16:creationId xmlns:a16="http://schemas.microsoft.com/office/drawing/2014/main" id="{9747BF21-554E-0C4E-BE4E-AECC77D5B4A5}"/>
              </a:ext>
            </a:extLst>
          </p:cNvPr>
          <p:cNvSpPr txBox="1">
            <a:spLocks/>
          </p:cNvSpPr>
          <p:nvPr/>
        </p:nvSpPr>
        <p:spPr>
          <a:xfrm>
            <a:off x="360000" y="6123600"/>
            <a:ext cx="1724400" cy="291600"/>
          </a:xfrm>
          <a:prstGeom prst="rect">
            <a:avLst/>
          </a:prstGeom>
        </p:spPr>
        <p:txBody>
          <a:bodyPr wrap="none" lIns="0" tIns="0" rIns="0" bIns="0" anchor="b" anchorCtr="0"/>
          <a:lstStyle>
            <a:lvl1pPr marL="0" indent="0" algn="l" defTabSz="521437" rtl="0" eaLnBrk="1" latinLnBrk="0" hangingPunct="1">
              <a:lnSpc>
                <a:spcPts val="1300"/>
              </a:lnSpc>
              <a:spcBef>
                <a:spcPts val="0"/>
              </a:spcBef>
              <a:buFont typeface="Arial"/>
              <a:buNone/>
              <a:defRPr sz="900" kern="1200">
                <a:solidFill>
                  <a:schemeClr val="tx1"/>
                </a:solidFill>
                <a:latin typeface="Arial" panose="020B0604020202020204" pitchFamily="34" charset="0"/>
                <a:ea typeface="+mn-ea"/>
                <a:cs typeface="Arial" panose="020B0604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fr-FR"/>
              <a:t>Micro-chaîne stéréo élégante</a:t>
            </a:r>
          </a:p>
        </p:txBody>
      </p:sp>
      <p:sp>
        <p:nvSpPr>
          <p:cNvPr id="24" name="Rechteck 23">
            <a:extLst>
              <a:ext uri="{FF2B5EF4-FFF2-40B4-BE49-F238E27FC236}">
                <a16:creationId xmlns:a16="http://schemas.microsoft.com/office/drawing/2014/main" id="{DB3EECE4-B318-C243-8D49-00609F539121}"/>
              </a:ext>
            </a:extLst>
          </p:cNvPr>
          <p:cNvSpPr/>
          <p:nvPr/>
        </p:nvSpPr>
        <p:spPr>
          <a:xfrm>
            <a:off x="5137200" y="2372400"/>
            <a:ext cx="2052000" cy="13536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rtlCol="0" anchor="ctr"/>
          <a:lstStyle/>
          <a:p>
            <a:pPr algn="ctr"/>
            <a:endParaRPr lang="de-DE"/>
          </a:p>
        </p:txBody>
      </p:sp>
      <p:sp>
        <p:nvSpPr>
          <p:cNvPr id="6" name="Bildplatzhalter 5">
            <a:extLst>
              <a:ext uri="{FF2B5EF4-FFF2-40B4-BE49-F238E27FC236}">
                <a16:creationId xmlns:a16="http://schemas.microsoft.com/office/drawing/2014/main" id="{139381D5-A538-D21B-4B9F-FF4F5B1C2AE2}"/>
              </a:ext>
            </a:extLst>
          </p:cNvPr>
          <p:cNvSpPr>
            <a:spLocks noGrp="1"/>
          </p:cNvSpPr>
          <p:nvPr>
            <p:ph type="pic" sz="quarter" idx="72"/>
          </p:nvPr>
        </p:nvSpPr>
        <p:spPr/>
      </p:sp>
      <p:sp>
        <p:nvSpPr>
          <p:cNvPr id="14" name="Bildplatzhalter 13">
            <a:extLst>
              <a:ext uri="{FF2B5EF4-FFF2-40B4-BE49-F238E27FC236}">
                <a16:creationId xmlns:a16="http://schemas.microsoft.com/office/drawing/2014/main" id="{F7A0EC95-2449-0917-DAE0-93ACB93D1FF4}"/>
              </a:ext>
            </a:extLst>
          </p:cNvPr>
          <p:cNvSpPr>
            <a:spLocks noGrp="1"/>
          </p:cNvSpPr>
          <p:nvPr>
            <p:ph type="pic" sz="quarter" idx="74"/>
          </p:nvPr>
        </p:nvSpPr>
        <p:spPr/>
      </p:sp>
      <p:sp>
        <p:nvSpPr>
          <p:cNvPr id="18" name="Textplatzhalter 3">
            <a:extLst>
              <a:ext uri="{FF2B5EF4-FFF2-40B4-BE49-F238E27FC236}">
                <a16:creationId xmlns:a16="http://schemas.microsoft.com/office/drawing/2014/main" id="{3302F0BC-CAEB-F8E5-85B4-17D549E46A92}"/>
              </a:ext>
            </a:extLst>
          </p:cNvPr>
          <p:cNvSpPr txBox="1">
            <a:spLocks/>
          </p:cNvSpPr>
          <p:nvPr/>
        </p:nvSpPr>
        <p:spPr>
          <a:xfrm>
            <a:off x="147531" y="6945435"/>
            <a:ext cx="5651500" cy="1078599"/>
          </a:xfrm>
          <a:prstGeom prst="rect">
            <a:avLst/>
          </a:prstGeom>
        </p:spPr>
        <p:txBody>
          <a:bodyPr vert="horz" lIns="0" tIns="0" rIns="0" bIns="0" rtlCol="0">
            <a:normAutofit/>
          </a:bodyPr>
          <a:lstStyle>
            <a:lvl1pPr marL="0" indent="0" algn="l" defTabSz="914400" rtl="0" eaLnBrk="1" latinLnBrk="0" hangingPunct="1">
              <a:spcBef>
                <a:spcPts val="1200"/>
              </a:spcBef>
              <a:buFont typeface="Arial" pitchFamily="34" charset="0"/>
              <a:buNone/>
              <a:defRPr sz="1600" b="0" kern="1200" baseline="0">
                <a:solidFill>
                  <a:schemeClr val="accent1"/>
                </a:solidFill>
                <a:latin typeface="+mn-lt"/>
                <a:ea typeface="+mn-ea"/>
                <a:cs typeface="+mn-cs"/>
              </a:defRPr>
            </a:lvl1pPr>
            <a:lvl2pPr marL="0" indent="0" algn="l" defTabSz="914400" rtl="0" eaLnBrk="1" latinLnBrk="0" hangingPunct="1">
              <a:spcBef>
                <a:spcPts val="800"/>
              </a:spcBef>
              <a:spcAft>
                <a:spcPts val="0"/>
              </a:spcAft>
              <a:buFont typeface="Arial" pitchFamily="34" charset="0"/>
              <a:buNone/>
              <a:defRPr sz="1600" kern="1200">
                <a:solidFill>
                  <a:schemeClr val="tx1"/>
                </a:solidFill>
                <a:latin typeface="+mn-lt"/>
                <a:ea typeface="+mn-ea"/>
                <a:cs typeface="+mn-cs"/>
              </a:defRPr>
            </a:lvl2pPr>
            <a:lvl3pPr marL="180000" indent="-180000" algn="l" defTabSz="914400" rtl="0" eaLnBrk="1" latinLnBrk="0" hangingPunct="1">
              <a:spcBef>
                <a:spcPts val="600"/>
              </a:spcBef>
              <a:spcAft>
                <a:spcPts val="0"/>
              </a:spcAft>
              <a:buFont typeface="Wingdings" panose="05000000000000000000" pitchFamily="2" charset="2"/>
              <a:buChar char="§"/>
              <a:defRPr sz="1600" kern="1200">
                <a:solidFill>
                  <a:schemeClr val="tx1"/>
                </a:solidFill>
                <a:latin typeface="+mn-lt"/>
                <a:ea typeface="+mn-ea"/>
                <a:cs typeface="+mn-cs"/>
              </a:defRPr>
            </a:lvl3pPr>
            <a:lvl4pPr marL="360000" indent="-180000" algn="l" defTabSz="914400" rtl="0" eaLnBrk="1" latinLnBrk="0" hangingPunct="1">
              <a:spcBef>
                <a:spcPts val="400"/>
              </a:spcBef>
              <a:spcAft>
                <a:spcPts val="0"/>
              </a:spcAft>
              <a:buFont typeface="Wingdings" panose="05000000000000000000" pitchFamily="2" charset="2"/>
              <a:buChar char="§"/>
              <a:defRPr sz="1400" kern="1200">
                <a:solidFill>
                  <a:schemeClr val="tx1"/>
                </a:solidFill>
                <a:latin typeface="+mn-lt"/>
                <a:ea typeface="+mn-ea"/>
                <a:cs typeface="+mn-cs"/>
              </a:defRPr>
            </a:lvl4pPr>
            <a:lvl5pPr marL="540000" indent="-180000" algn="l" defTabSz="914400" rtl="0" eaLnBrk="1" latinLnBrk="0" hangingPunct="1">
              <a:spcBef>
                <a:spcPts val="400"/>
              </a:spcBef>
              <a:spcAft>
                <a:spcPts val="0"/>
              </a:spcAft>
              <a:buClr>
                <a:schemeClr val="tx1"/>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144000" rtl="0" eaLnBrk="1" fontAlgn="auto" latinLnBrk="0" hangingPunct="1">
              <a:lnSpc>
                <a:spcPct val="100000"/>
              </a:lnSpc>
              <a:spcBef>
                <a:spcPts val="1200"/>
              </a:spcBef>
              <a:spcAft>
                <a:spcPts val="0"/>
              </a:spcAft>
              <a:buClrTx/>
              <a:buSzTx/>
              <a:buFont typeface="Arial" pitchFamily="34" charset="0"/>
              <a:buNone/>
              <a:tabLst/>
              <a:defRPr/>
            </a:pPr>
            <a:r>
              <a:rPr kumimoji="0" lang="fr-FR" sz="800" b="0" i="0" u="none" strike="noStrike" cap="none" normalizeH="0" baseline="0" noProof="0">
                <a:ln>
                  <a:noFill/>
                </a:ln>
                <a:solidFill>
                  <a:sysClr val="windowText" lastClr="000000"/>
                </a:solidFill>
                <a:effectLst/>
                <a:uLnTx/>
                <a:uFillTx/>
                <a:latin typeface="Arial"/>
                <a:ea typeface="+mn-ea"/>
                <a:cs typeface="+mn-cs"/>
              </a:rPr>
              <a:t>SC-PM704EG-K | EAN: 5025232948000</a:t>
            </a:r>
          </a:p>
          <a:p>
            <a:pPr marL="0" marR="0" lvl="0" indent="0" algn="l" defTabSz="144000" rtl="0" eaLnBrk="1" fontAlgn="auto" latinLnBrk="0" hangingPunct="1">
              <a:lnSpc>
                <a:spcPct val="100000"/>
              </a:lnSpc>
              <a:spcBef>
                <a:spcPts val="1200"/>
              </a:spcBef>
              <a:spcAft>
                <a:spcPts val="0"/>
              </a:spcAft>
              <a:buClrTx/>
              <a:buSzTx/>
              <a:buFont typeface="Arial" pitchFamily="34" charset="0"/>
              <a:buNone/>
              <a:tabLst/>
              <a:defRPr/>
            </a:pPr>
            <a:r>
              <a:rPr kumimoji="0" lang="fr-FR" sz="800" b="0" i="0" u="none" strike="noStrike" cap="none" normalizeH="0" baseline="0" noProof="0">
                <a:ln>
                  <a:noFill/>
                </a:ln>
                <a:solidFill>
                  <a:prstClr val="black"/>
                </a:solidFill>
                <a:effectLst/>
                <a:uLnTx/>
                <a:uFillTx/>
                <a:latin typeface="Arial"/>
                <a:ea typeface="+mn-ea"/>
                <a:cs typeface="+mn-cs"/>
              </a:rPr>
              <a:t>SC-PM704EG-S | EAN: 5025232947997</a:t>
            </a:r>
          </a:p>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endParaRPr kumimoji="0" lang="de-DE" sz="800" b="0" i="0" u="none" strike="noStrike" kern="1200" cap="none" spc="0" normalizeH="0" baseline="0" noProof="0" dirty="0">
              <a:ln>
                <a:noFill/>
              </a:ln>
              <a:solidFill>
                <a:sysClr val="windowText" lastClr="000000"/>
              </a:solidFill>
              <a:effectLst/>
              <a:uLnTx/>
              <a:uFillTx/>
              <a:latin typeface="Arial"/>
              <a:ea typeface="+mn-ea"/>
              <a:cs typeface="+mn-cs"/>
            </a:endParaRPr>
          </a:p>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fr-FR" sz="800" b="0" i="0" u="none" strike="noStrike" cap="none" normalizeH="0" baseline="0" noProof="0">
                <a:ln>
                  <a:noFill/>
                </a:ln>
                <a:solidFill>
                  <a:sysClr val="windowText" lastClr="000000"/>
                </a:solidFill>
                <a:effectLst/>
                <a:uLnTx/>
                <a:uFillTx/>
                <a:latin typeface="Arial"/>
                <a:ea typeface="+mn-ea"/>
                <a:cs typeface="+mn-cs"/>
              </a:rPr>
              <a:t>Disponible dès mai 2023</a:t>
            </a:r>
          </a:p>
        </p:txBody>
      </p:sp>
      <p:pic>
        <p:nvPicPr>
          <p:cNvPr id="21" name="Grafik 20">
            <a:extLst>
              <a:ext uri="{FF2B5EF4-FFF2-40B4-BE49-F238E27FC236}">
                <a16:creationId xmlns:a16="http://schemas.microsoft.com/office/drawing/2014/main" id="{86D296E5-E56B-9121-2EE7-DE4D7EDEDE0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56019" y="9413866"/>
            <a:ext cx="918368" cy="540000"/>
          </a:xfrm>
          <a:prstGeom prst="rect">
            <a:avLst/>
          </a:prstGeom>
        </p:spPr>
      </p:pic>
      <p:pic>
        <p:nvPicPr>
          <p:cNvPr id="27" name="Grafik 26">
            <a:extLst>
              <a:ext uri="{FF2B5EF4-FFF2-40B4-BE49-F238E27FC236}">
                <a16:creationId xmlns:a16="http://schemas.microsoft.com/office/drawing/2014/main" id="{78294229-F85A-FB47-7E19-F400D27F0E0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346306" y="9419870"/>
            <a:ext cx="866039" cy="540000"/>
          </a:xfrm>
          <a:prstGeom prst="rect">
            <a:avLst/>
          </a:prstGeom>
        </p:spPr>
      </p:pic>
      <p:pic>
        <p:nvPicPr>
          <p:cNvPr id="37" name="Grafik 36">
            <a:extLst>
              <a:ext uri="{FF2B5EF4-FFF2-40B4-BE49-F238E27FC236}">
                <a16:creationId xmlns:a16="http://schemas.microsoft.com/office/drawing/2014/main" id="{731583C3-87DF-77BA-BA6D-32E8A18135C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33928" y="9419870"/>
            <a:ext cx="866039" cy="540000"/>
          </a:xfrm>
          <a:prstGeom prst="rect">
            <a:avLst/>
          </a:prstGeom>
        </p:spPr>
      </p:pic>
      <p:pic>
        <p:nvPicPr>
          <p:cNvPr id="38" name="Grafik 37">
            <a:extLst>
              <a:ext uri="{FF2B5EF4-FFF2-40B4-BE49-F238E27FC236}">
                <a16:creationId xmlns:a16="http://schemas.microsoft.com/office/drawing/2014/main" id="{D1254265-793A-05E5-9AD8-8002D63A96F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466751" y="9407862"/>
            <a:ext cx="865415" cy="540000"/>
          </a:xfrm>
          <a:prstGeom prst="rect">
            <a:avLst/>
          </a:prstGeom>
        </p:spPr>
      </p:pic>
      <p:pic>
        <p:nvPicPr>
          <p:cNvPr id="41" name="Grafik 40">
            <a:extLst>
              <a:ext uri="{FF2B5EF4-FFF2-40B4-BE49-F238E27FC236}">
                <a16:creationId xmlns:a16="http://schemas.microsoft.com/office/drawing/2014/main" id="{79E3C0A1-0301-760D-A7BC-D2D340EEED47}"/>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459508" y="9407862"/>
            <a:ext cx="863228" cy="540000"/>
          </a:xfrm>
          <a:prstGeom prst="rect">
            <a:avLst/>
          </a:prstGeom>
        </p:spPr>
      </p:pic>
      <p:pic>
        <p:nvPicPr>
          <p:cNvPr id="42" name="Grafik 41">
            <a:extLst>
              <a:ext uri="{FF2B5EF4-FFF2-40B4-BE49-F238E27FC236}">
                <a16:creationId xmlns:a16="http://schemas.microsoft.com/office/drawing/2014/main" id="{F7686DA1-C9C7-1982-9851-EE936A28DA42}"/>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463764" y="9403052"/>
            <a:ext cx="865415" cy="540000"/>
          </a:xfrm>
          <a:prstGeom prst="rect">
            <a:avLst/>
          </a:prstGeom>
        </p:spPr>
      </p:pic>
      <p:pic>
        <p:nvPicPr>
          <p:cNvPr id="44" name="Grafik 43">
            <a:extLst>
              <a:ext uri="{FF2B5EF4-FFF2-40B4-BE49-F238E27FC236}">
                <a16:creationId xmlns:a16="http://schemas.microsoft.com/office/drawing/2014/main" id="{A9702128-4223-C6E0-18A8-58CA7766C70B}"/>
              </a:ext>
            </a:extLst>
          </p:cNvPr>
          <p:cNvPicPr>
            <a:picLocks noChangeAspect="1"/>
          </p:cNvPicPr>
          <p:nvPr/>
        </p:nvPicPr>
        <p:blipFill>
          <a:blip r:embed="rId9"/>
          <a:stretch>
            <a:fillRect/>
          </a:stretch>
        </p:blipFill>
        <p:spPr>
          <a:xfrm>
            <a:off x="5887348" y="3905242"/>
            <a:ext cx="551703" cy="1223866"/>
          </a:xfrm>
          <a:prstGeom prst="rect">
            <a:avLst/>
          </a:prstGeom>
        </p:spPr>
      </p:pic>
      <p:pic>
        <p:nvPicPr>
          <p:cNvPr id="46" name="Grafik 45">
            <a:extLst>
              <a:ext uri="{FF2B5EF4-FFF2-40B4-BE49-F238E27FC236}">
                <a16:creationId xmlns:a16="http://schemas.microsoft.com/office/drawing/2014/main" id="{923DA20F-010C-20CB-10AC-5AC8C1A8B2B5}"/>
              </a:ext>
            </a:extLst>
          </p:cNvPr>
          <p:cNvPicPr>
            <a:picLocks noChangeAspect="1"/>
          </p:cNvPicPr>
          <p:nvPr/>
        </p:nvPicPr>
        <p:blipFill>
          <a:blip r:embed="rId10"/>
          <a:stretch>
            <a:fillRect/>
          </a:stretch>
        </p:blipFill>
        <p:spPr>
          <a:xfrm>
            <a:off x="5175776" y="984290"/>
            <a:ext cx="2001940" cy="1139254"/>
          </a:xfrm>
          <a:prstGeom prst="rect">
            <a:avLst/>
          </a:prstGeom>
        </p:spPr>
      </p:pic>
      <p:pic>
        <p:nvPicPr>
          <p:cNvPr id="48" name="Grafik 47">
            <a:extLst>
              <a:ext uri="{FF2B5EF4-FFF2-40B4-BE49-F238E27FC236}">
                <a16:creationId xmlns:a16="http://schemas.microsoft.com/office/drawing/2014/main" id="{96467B2A-EBCE-6E32-6F25-A45C2B169EDA}"/>
              </a:ext>
            </a:extLst>
          </p:cNvPr>
          <p:cNvPicPr>
            <a:picLocks noChangeAspect="1"/>
          </p:cNvPicPr>
          <p:nvPr/>
        </p:nvPicPr>
        <p:blipFill>
          <a:blip r:embed="rId11"/>
          <a:stretch>
            <a:fillRect/>
          </a:stretch>
        </p:blipFill>
        <p:spPr>
          <a:xfrm>
            <a:off x="218447" y="1351605"/>
            <a:ext cx="4617596" cy="2262312"/>
          </a:xfrm>
          <a:prstGeom prst="rect">
            <a:avLst/>
          </a:prstGeom>
        </p:spPr>
      </p:pic>
      <p:pic>
        <p:nvPicPr>
          <p:cNvPr id="50" name="Grafik 49">
            <a:extLst>
              <a:ext uri="{FF2B5EF4-FFF2-40B4-BE49-F238E27FC236}">
                <a16:creationId xmlns:a16="http://schemas.microsoft.com/office/drawing/2014/main" id="{F58D975B-CD17-4CB5-9574-25D25244A538}"/>
              </a:ext>
            </a:extLst>
          </p:cNvPr>
          <p:cNvPicPr>
            <a:picLocks noChangeAspect="1"/>
          </p:cNvPicPr>
          <p:nvPr/>
        </p:nvPicPr>
        <p:blipFill>
          <a:blip r:embed="rId12"/>
          <a:stretch>
            <a:fillRect/>
          </a:stretch>
        </p:blipFill>
        <p:spPr>
          <a:xfrm>
            <a:off x="5197998" y="2472131"/>
            <a:ext cx="1967685" cy="1117173"/>
          </a:xfrm>
          <a:prstGeom prst="rect">
            <a:avLst/>
          </a:prstGeom>
        </p:spPr>
      </p:pic>
    </p:spTree>
    <p:extLst>
      <p:ext uri="{BB962C8B-B14F-4D97-AF65-F5344CB8AC3E}">
        <p14:creationId xmlns:p14="http://schemas.microsoft.com/office/powerpoint/2010/main" val="1909674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6F700D9D-0B87-9D4C-8314-2DAB9A0F30E0}"/>
              </a:ext>
            </a:extLst>
          </p:cNvPr>
          <p:cNvSpPr>
            <a:spLocks noGrp="1"/>
          </p:cNvSpPr>
          <p:nvPr>
            <p:ph type="body" sz="quarter" idx="29"/>
          </p:nvPr>
        </p:nvSpPr>
        <p:spPr>
          <a:xfrm>
            <a:off x="0" y="234000"/>
            <a:ext cx="1798304" cy="534368"/>
          </a:xfrm>
        </p:spPr>
        <p:txBody>
          <a:bodyPr/>
          <a:lstStyle/>
          <a:p>
            <a:r>
              <a:rPr lang="fr-FR"/>
              <a:t>PM704</a:t>
            </a:r>
          </a:p>
        </p:txBody>
      </p:sp>
      <p:sp>
        <p:nvSpPr>
          <p:cNvPr id="5" name="Textplatzhalter 4">
            <a:extLst>
              <a:ext uri="{FF2B5EF4-FFF2-40B4-BE49-F238E27FC236}">
                <a16:creationId xmlns:a16="http://schemas.microsoft.com/office/drawing/2014/main" id="{4C7B8FFA-3ED4-7343-9A9E-AFEA00A68368}"/>
              </a:ext>
            </a:extLst>
          </p:cNvPr>
          <p:cNvSpPr>
            <a:spLocks noGrp="1"/>
          </p:cNvSpPr>
          <p:nvPr>
            <p:ph type="body" sz="quarter" idx="32"/>
          </p:nvPr>
        </p:nvSpPr>
        <p:spPr>
          <a:xfrm>
            <a:off x="370995" y="10152000"/>
            <a:ext cx="4866616" cy="203133"/>
          </a:xfrm>
        </p:spPr>
        <p:txBody>
          <a:bodyPr/>
          <a:lstStyle/>
          <a:p>
            <a:r>
              <a:rPr lang="fr-FR">
                <a:latin typeface="Arial" panose="020B0604020202020204" pitchFamily="34" charset="0"/>
                <a:cs typeface="Arial" panose="020B0604020202020204" pitchFamily="34" charset="0"/>
              </a:rPr>
              <a:t>Pour obtenir plus d’informations, rendez-vous sur le site www.panasonic.de</a:t>
            </a:r>
          </a:p>
          <a:p>
            <a:r>
              <a:rPr lang="fr-FR">
                <a:latin typeface="Arial" panose="020B0604020202020204" pitchFamily="34" charset="0"/>
                <a:cs typeface="Arial" panose="020B0604020202020204" pitchFamily="34" charset="0"/>
              </a:rPr>
              <a:t>Sous réserve de modifications techniques. Les valeurs indiquées pour le poids et les dimensions sont approximatives. Mise à jour: 03/2023</a:t>
            </a:r>
          </a:p>
        </p:txBody>
      </p:sp>
      <p:graphicFrame>
        <p:nvGraphicFramePr>
          <p:cNvPr id="4" name="Tabelle 3">
            <a:extLst>
              <a:ext uri="{FF2B5EF4-FFF2-40B4-BE49-F238E27FC236}">
                <a16:creationId xmlns:a16="http://schemas.microsoft.com/office/drawing/2014/main" id="{F4DFEF9D-694C-D686-E8A9-F6B196A23D7E}"/>
              </a:ext>
            </a:extLst>
          </p:cNvPr>
          <p:cNvGraphicFramePr>
            <a:graphicFrameLocks noGrp="1"/>
          </p:cNvGraphicFramePr>
          <p:nvPr>
            <p:extLst>
              <p:ext uri="{D42A27DB-BD31-4B8C-83A1-F6EECF244321}">
                <p14:modId xmlns:p14="http://schemas.microsoft.com/office/powerpoint/2010/main" val="557601212"/>
              </p:ext>
            </p:extLst>
          </p:nvPr>
        </p:nvGraphicFramePr>
        <p:xfrm>
          <a:off x="521197" y="810014"/>
          <a:ext cx="5988827" cy="9401200"/>
        </p:xfrm>
        <a:graphic>
          <a:graphicData uri="http://schemas.openxmlformats.org/drawingml/2006/table">
            <a:tbl>
              <a:tblPr/>
              <a:tblGrid>
                <a:gridCol w="1092467">
                  <a:extLst>
                    <a:ext uri="{9D8B030D-6E8A-4147-A177-3AD203B41FA5}">
                      <a16:colId xmlns:a16="http://schemas.microsoft.com/office/drawing/2014/main" val="1335934879"/>
                    </a:ext>
                  </a:extLst>
                </a:gridCol>
                <a:gridCol w="1632120">
                  <a:extLst>
                    <a:ext uri="{9D8B030D-6E8A-4147-A177-3AD203B41FA5}">
                      <a16:colId xmlns:a16="http://schemas.microsoft.com/office/drawing/2014/main" val="833865541"/>
                    </a:ext>
                  </a:extLst>
                </a:gridCol>
                <a:gridCol w="1632120">
                  <a:extLst>
                    <a:ext uri="{9D8B030D-6E8A-4147-A177-3AD203B41FA5}">
                      <a16:colId xmlns:a16="http://schemas.microsoft.com/office/drawing/2014/main" val="1221506049"/>
                    </a:ext>
                  </a:extLst>
                </a:gridCol>
                <a:gridCol w="1632120">
                  <a:extLst>
                    <a:ext uri="{9D8B030D-6E8A-4147-A177-3AD203B41FA5}">
                      <a16:colId xmlns:a16="http://schemas.microsoft.com/office/drawing/2014/main" val="2699422060"/>
                    </a:ext>
                  </a:extLst>
                </a:gridCol>
              </a:tblGrid>
              <a:tr h="125625">
                <a:tc gridSpan="3">
                  <a:txBody>
                    <a:bodyPr/>
                    <a:lstStyle/>
                    <a:p>
                      <a:pPr algn="l" fontAlgn="ctr"/>
                      <a:r>
                        <a:rPr lang="fr-FR" sz="800" b="1" i="0" u="none" strike="noStrike">
                          <a:solidFill>
                            <a:srgbClr val="000000"/>
                          </a:solidFill>
                          <a:effectLst/>
                          <a:latin typeface="Arial" panose="020B0604020202020204" pitchFamily="34" charset="0"/>
                        </a:rPr>
                        <a:t>Micro-chaîne</a:t>
                      </a:r>
                    </a:p>
                  </a:txBody>
                  <a:tcPr marL="0" marR="0" marT="0" marB="0" anchor="ctr">
                    <a:lnL>
                      <a:noFill/>
                    </a:lnL>
                    <a:lnR>
                      <a:noFill/>
                    </a:lnR>
                    <a:lnT>
                      <a:noFill/>
                    </a:lnT>
                    <a:lnB>
                      <a:noFill/>
                    </a:lnB>
                  </a:tcPr>
                </a:tc>
                <a:tc hMerge="1">
                  <a:txBody>
                    <a:bodyPr/>
                    <a:lstStyle/>
                    <a:p>
                      <a:endParaRPr lang="de-DE"/>
                    </a:p>
                  </a:txBody>
                  <a:tcPr/>
                </a:tc>
                <a:tc hMerge="1">
                  <a:txBody>
                    <a:bodyPr/>
                    <a:lstStyle/>
                    <a:p>
                      <a:endParaRPr lang="de-DE"/>
                    </a:p>
                  </a:txBody>
                  <a:tcPr/>
                </a:tc>
                <a:tc>
                  <a:txBody>
                    <a:bodyPr/>
                    <a:lstStyle/>
                    <a:p>
                      <a:pPr algn="l" rtl="0" fontAlgn="ctr"/>
                      <a:endParaRPr lang="de-DE" sz="800" b="0" i="0" u="none" strike="noStrike">
                        <a:solidFill>
                          <a:srgbClr val="000000"/>
                        </a:solidFill>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636598"/>
                  </a:ext>
                </a:extLst>
              </a:tr>
              <a:tr h="125625">
                <a:tc gridSpan="3">
                  <a:txBody>
                    <a:bodyPr/>
                    <a:lstStyle/>
                    <a:p>
                      <a:pPr algn="l" fontAlgn="ctr"/>
                      <a:r>
                        <a:rPr lang="fr-FR" sz="800" b="1" i="0" u="none" strike="noStrike">
                          <a:solidFill>
                            <a:srgbClr val="000000"/>
                          </a:solidFill>
                          <a:effectLst/>
                          <a:latin typeface="Arial" panose="020B0604020202020204" pitchFamily="34" charset="0"/>
                        </a:rPr>
                        <a:t>SC-PM704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a:txBody>
                    <a:bodyPr/>
                    <a:lstStyle/>
                    <a:p>
                      <a:pPr algn="ctr" fontAlgn="ctr"/>
                      <a:r>
                        <a:rPr lang="fr-FR" sz="800" b="0" i="0" u="none" strike="noStrike">
                          <a:solidFill>
                            <a:srgbClr val="FFFFFF"/>
                          </a:solidFill>
                          <a:effectLst/>
                          <a:latin typeface="Arial" panose="020B0604020202020204" pitchFamily="34" charset="0"/>
                        </a:rPr>
                        <a:t>SC-PM704EG-S/ -K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04040"/>
                    </a:solidFill>
                  </a:tcPr>
                </a:tc>
                <a:extLst>
                  <a:ext uri="{0D108BD9-81ED-4DB2-BD59-A6C34878D82A}">
                    <a16:rowId xmlns:a16="http://schemas.microsoft.com/office/drawing/2014/main" val="2091495906"/>
                  </a:ext>
                </a:extLst>
              </a:tr>
              <a:tr h="132237">
                <a:tc rowSpan="3">
                  <a:txBody>
                    <a:bodyPr/>
                    <a:lstStyle/>
                    <a:p>
                      <a:pPr algn="l" fontAlgn="ctr"/>
                      <a:r>
                        <a:rPr lang="fr-FR" sz="800" b="0" i="0" u="none" strike="noStrike">
                          <a:solidFill>
                            <a:srgbClr val="000000"/>
                          </a:solidFill>
                          <a:effectLst/>
                          <a:latin typeface="Arial" panose="020B0604020202020204" pitchFamily="34" charset="0"/>
                        </a:rPr>
                        <a:t>Amplificateur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 canaux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19887393"/>
                  </a:ext>
                </a:extLst>
              </a:tr>
              <a:tr h="275052">
                <a:tc vMerge="1">
                  <a:txBody>
                    <a:bodyPr/>
                    <a:lstStyle/>
                    <a:p>
                      <a:endParaRPr lang="de-DE"/>
                    </a:p>
                  </a:txBody>
                  <a:tcPr/>
                </a:tc>
                <a:tc rowSpan="2">
                  <a:txBody>
                    <a:bodyPr/>
                    <a:lstStyle/>
                    <a:p>
                      <a:pPr algn="l" fontAlgn="ctr"/>
                      <a:r>
                        <a:rPr lang="fr-FR" sz="800" b="0" i="0" u="none" strike="noStrike">
                          <a:solidFill>
                            <a:srgbClr val="000000"/>
                          </a:solidFill>
                          <a:effectLst/>
                          <a:latin typeface="Arial" panose="020B0604020202020204" pitchFamily="34" charset="0"/>
                        </a:rPr>
                        <a:t>Puissance de sortie RMS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Puissance RMS totale mode stéréo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80 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32541"/>
                  </a:ext>
                </a:extLst>
              </a:tr>
              <a:tr h="169263">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Haut-parleur frontal (gauche/droite)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40 W + 40 W (1 kHz, THD 10%, 6 Ω)</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0220350"/>
                  </a:ext>
                </a:extLst>
              </a:tr>
              <a:tr h="132237">
                <a:tc rowSpan="4">
                  <a:txBody>
                    <a:bodyPr/>
                    <a:lstStyle/>
                    <a:p>
                      <a:pPr algn="l" fontAlgn="ctr"/>
                      <a:r>
                        <a:rPr lang="fr-FR" sz="800" b="0" i="0" u="none" strike="noStrike">
                          <a:solidFill>
                            <a:srgbClr val="000000"/>
                          </a:solidFill>
                          <a:effectLst/>
                          <a:latin typeface="Arial" panose="020B0604020202020204" pitchFamily="34" charset="0"/>
                        </a:rPr>
                        <a:t>Haut-parleur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rowSpan="4">
                  <a:txBody>
                    <a:bodyPr/>
                    <a:lstStyle/>
                    <a:p>
                      <a:pPr algn="l" fontAlgn="ctr"/>
                      <a:r>
                        <a:rPr lang="fr-FR" sz="800" b="0" i="0" u="none" strike="noStrike">
                          <a:solidFill>
                            <a:srgbClr val="000000"/>
                          </a:solidFill>
                          <a:effectLst/>
                          <a:latin typeface="Arial" panose="020B0604020202020204" pitchFamily="34" charset="0"/>
                        </a:rPr>
                        <a:t>Haut-parleur frontal (gauche/droite)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2 voies, 2 haut-parleurs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5092173"/>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Caisson de graves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Cône 10 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13028208"/>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Tweeter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Cône 6 cm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39975343"/>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Port bass-reflex</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06943226"/>
                  </a:ext>
                </a:extLst>
              </a:tr>
              <a:tr h="132237">
                <a:tc rowSpan="2">
                  <a:txBody>
                    <a:bodyPr/>
                    <a:lstStyle/>
                    <a:p>
                      <a:pPr algn="l" fontAlgn="ctr"/>
                      <a:r>
                        <a:rPr lang="fr-FR" sz="800" b="0" i="0" u="none" strike="noStrike">
                          <a:solidFill>
                            <a:srgbClr val="000000"/>
                          </a:solidFill>
                          <a:effectLst/>
                          <a:latin typeface="Arial" panose="020B0604020202020204" pitchFamily="34" charset="0"/>
                        </a:rPr>
                        <a:t>CD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Lecture disque *1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CD-R / RW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6111813"/>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Format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CD-DA / MP3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2195004"/>
                  </a:ext>
                </a:extLst>
              </a:tr>
              <a:tr h="132237">
                <a:tc rowSpan="3">
                  <a:txBody>
                    <a:bodyPr/>
                    <a:lstStyle/>
                    <a:p>
                      <a:pPr algn="l" fontAlgn="ctr"/>
                      <a:r>
                        <a:rPr lang="fr-FR" sz="800" b="0" i="0" u="none" strike="noStrike">
                          <a:solidFill>
                            <a:srgbClr val="000000"/>
                          </a:solidFill>
                          <a:effectLst/>
                          <a:latin typeface="Arial" panose="020B0604020202020204" pitchFamily="34" charset="0"/>
                        </a:rPr>
                        <a:t>USB</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Lecture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7413884"/>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Standard USB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USB 2.0 full speed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177748"/>
                  </a:ext>
                </a:extLst>
              </a:tr>
              <a:tr h="132237">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Format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MP3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 (jusqu’à 48 kHz/320 kbit/s)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10155460"/>
                  </a:ext>
                </a:extLst>
              </a:tr>
              <a:tr h="169263">
                <a:tc rowSpan="4">
                  <a:txBody>
                    <a:bodyPr/>
                    <a:lstStyle/>
                    <a:p>
                      <a:pPr algn="l" fontAlgn="ctr"/>
                      <a:r>
                        <a:rPr lang="fr-FR" sz="800" b="0" i="0" u="none" strike="noStrike">
                          <a:solidFill>
                            <a:srgbClr val="000000"/>
                          </a:solidFill>
                          <a:effectLst/>
                          <a:latin typeface="Arial" panose="020B0604020202020204" pitchFamily="34" charset="0"/>
                        </a:rPr>
                        <a:t>Radio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rowSpan="2">
                  <a:txBody>
                    <a:bodyPr/>
                    <a:lstStyle/>
                    <a:p>
                      <a:pPr algn="l" fontAlgn="ctr"/>
                      <a:r>
                        <a:rPr lang="fr-FR" sz="800" b="0" i="0" u="none" strike="noStrike">
                          <a:solidFill>
                            <a:srgbClr val="000000"/>
                          </a:solidFill>
                          <a:effectLst/>
                          <a:latin typeface="Arial" panose="020B0604020202020204" pitchFamily="34" charset="0"/>
                        </a:rPr>
                        <a:t>Préréglages de stations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FM</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ea typeface="ＭＳ Ｐゴシック" panose="020B0600070205080204" pitchFamily="34" charset="-128"/>
                        </a:rPr>
                        <a:t>30 stations (87,5</a:t>
                      </a:r>
                      <a:r>
                        <a:rPr lang="fr-FR" sz="800" b="0" i="0" u="none" strike="noStrike">
                          <a:solidFill>
                            <a:srgbClr val="000000"/>
                          </a:solidFill>
                          <a:effectLst/>
                          <a:latin typeface="ＭＳ Ｐゴシック" panose="020B0600070205080204" pitchFamily="34" charset="-128"/>
                          <a:ea typeface="ＭＳ Ｐゴシック" panose="020B0600070205080204" pitchFamily="34" charset="-128"/>
                        </a:rPr>
                        <a:t>〜</a:t>
                      </a:r>
                      <a:r>
                        <a:rPr lang="fr-FR" sz="800" b="0" i="0" u="none" strike="noStrike">
                          <a:solidFill>
                            <a:srgbClr val="000000"/>
                          </a:solidFill>
                          <a:effectLst/>
                          <a:latin typeface="Arial" panose="020B0604020202020204" pitchFamily="34" charset="0"/>
                        </a:rPr>
                        <a:t>108 MHz (incréments de 50 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3412766"/>
                  </a:ext>
                </a:extLst>
              </a:tr>
              <a:tr h="169263">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DAB Plus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ea typeface="ＭＳ Ｐゴシック" panose="020B0600070205080204" pitchFamily="34" charset="-128"/>
                        </a:rPr>
                        <a:t>20 stations (174,928</a:t>
                      </a:r>
                      <a:r>
                        <a:rPr lang="fr-FR" sz="800" b="0" i="0" u="none" strike="noStrike">
                          <a:solidFill>
                            <a:srgbClr val="000000"/>
                          </a:solidFill>
                          <a:effectLst/>
                          <a:latin typeface="ＭＳ Ｐゴシック" panose="020B0600070205080204" pitchFamily="34" charset="-128"/>
                          <a:ea typeface="ＭＳ Ｐゴシック" panose="020B0600070205080204" pitchFamily="34" charset="-128"/>
                        </a:rPr>
                        <a:t>〜</a:t>
                      </a:r>
                      <a:r>
                        <a:rPr lang="fr-FR" sz="800" b="0" i="0" u="none" strike="noStrike">
                          <a:solidFill>
                            <a:srgbClr val="000000"/>
                          </a:solidFill>
                          <a:effectLst/>
                          <a:latin typeface="Arial" panose="020B0604020202020204" pitchFamily="34" charset="0"/>
                        </a:rPr>
                        <a:t>239,2 MHz)</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280719"/>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Auto Tuning</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0034461"/>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Auto Preset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0216716"/>
                  </a:ext>
                </a:extLst>
              </a:tr>
              <a:tr h="132237">
                <a:tc rowSpan="7">
                  <a:txBody>
                    <a:bodyPr/>
                    <a:lstStyle/>
                    <a:p>
                      <a:pPr algn="l" fontAlgn="ctr"/>
                      <a:r>
                        <a:rPr lang="fr-FR" sz="800" b="0" i="0" u="none" strike="noStrike">
                          <a:solidFill>
                            <a:srgbClr val="000000"/>
                          </a:solidFill>
                          <a:effectLst/>
                          <a:latin typeface="Arial" panose="020B0604020202020204" pitchFamily="34" charset="0"/>
                        </a:rPr>
                        <a:t>Réseau</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EDEDED"/>
                    </a:solidFill>
                  </a:tcPr>
                </a:tc>
                <a:tc rowSpan="6">
                  <a:txBody>
                    <a:bodyPr/>
                    <a:lstStyle/>
                    <a:p>
                      <a:pPr algn="l" fontAlgn="ctr"/>
                      <a:r>
                        <a:rPr lang="fr-FR" sz="800" b="0" i="0" u="none" strike="noStrike">
                          <a:solidFill>
                            <a:srgbClr val="000000"/>
                          </a:solidFill>
                          <a:effectLst/>
                          <a:latin typeface="Arial" panose="020B0604020202020204" pitchFamily="34" charset="0"/>
                          <a:ea typeface="ＭＳ Ｐゴシック" panose="020B0600070205080204" pitchFamily="34" charset="-128"/>
                        </a:rPr>
                        <a:t>Bluetooth</a:t>
                      </a:r>
                      <a:r>
                        <a:rPr lang="fr-FR" sz="800" b="0" i="0" u="none" strike="noStrike" baseline="30000">
                          <a:solidFill>
                            <a:srgbClr val="000000"/>
                          </a:solidFill>
                          <a:effectLst/>
                          <a:latin typeface="ＭＳ Ｐゴシック" panose="020B0600070205080204" pitchFamily="34" charset="-128"/>
                          <a:ea typeface="ＭＳ Ｐゴシック" panose="020B0600070205080204" pitchFamily="34"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Version</a:t>
                      </a:r>
                    </a:p>
                  </a:txBody>
                  <a:tcPr marL="0" marR="0" marT="0"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Ver 4.2</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7720697"/>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Classe</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Classe 2</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56517840"/>
                  </a:ext>
                </a:extLst>
              </a:tr>
              <a:tr h="169263">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Fonction</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Lecture audio sans fil / Télécommande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7930413"/>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Codec</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SBC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89095153"/>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Connectivité</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Appairage multiple (8 appareils max.)</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49064520"/>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Bluetooth Standby</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50498198"/>
                  </a:ext>
                </a:extLst>
              </a:tr>
              <a:tr h="171908">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Appli pour smartphone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Application de streaming musical Panasonic *3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 (iOS / Android)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3258652"/>
                  </a:ext>
                </a:extLst>
              </a:tr>
              <a:tr h="132237">
                <a:tc rowSpan="7">
                  <a:txBody>
                    <a:bodyPr/>
                    <a:lstStyle/>
                    <a:p>
                      <a:pPr algn="l" fontAlgn="ctr"/>
                      <a:r>
                        <a:rPr lang="fr-FR" sz="800" b="0" i="0" u="none" strike="noStrike">
                          <a:solidFill>
                            <a:srgbClr val="000000"/>
                          </a:solidFill>
                          <a:effectLst/>
                          <a:latin typeface="Arial" panose="020B0604020202020204" pitchFamily="34" charset="0"/>
                        </a:rPr>
                        <a:t>Fonction sonore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Super Sound EQ, Super Bass Sound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D.Bass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27684886"/>
                  </a:ext>
                </a:extLst>
              </a:tr>
              <a:tr h="182927">
                <a:tc vMerge="1">
                  <a:txBody>
                    <a:bodyPr/>
                    <a:lstStyle/>
                    <a:p>
                      <a:endParaRPr lang="de-DE"/>
                    </a:p>
                  </a:txBody>
                  <a:tcPr/>
                </a:tc>
                <a:tc rowSpan="2">
                  <a:txBody>
                    <a:bodyPr/>
                    <a:lstStyle/>
                    <a:p>
                      <a:pPr algn="l" fontAlgn="ctr"/>
                      <a:r>
                        <a:rPr lang="fr-FR" sz="800" b="0" i="0" u="none" strike="noStrike">
                          <a:solidFill>
                            <a:srgbClr val="000000"/>
                          </a:solidFill>
                          <a:effectLst/>
                          <a:latin typeface="Arial" panose="020B0604020202020204" pitchFamily="34" charset="0"/>
                        </a:rPr>
                        <a:t>EQ</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Préréglage EQ</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5 (FLAT / HEAVY / SOFT / CLEAR / VOCAL)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1082045"/>
                  </a:ext>
                </a:extLst>
              </a:tr>
              <a:tr h="169263">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EQ manuel</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Graves / aigus (touches sur l’unité principale)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0414901"/>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Surround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6404246"/>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My Sound Setting</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9768079"/>
                  </a:ext>
                </a:extLst>
              </a:tr>
              <a:tr h="132237">
                <a:tc vMerge="1">
                  <a:txBody>
                    <a:bodyPr/>
                    <a:lstStyle/>
                    <a:p>
                      <a:endParaRPr lang="de-DE"/>
                    </a:p>
                  </a:txBody>
                  <a:tcPr/>
                </a:tc>
                <a:tc rowSpan="2">
                  <a:txBody>
                    <a:bodyPr/>
                    <a:lstStyle/>
                    <a:p>
                      <a:pPr algn="l" fontAlgn="ctr"/>
                      <a:r>
                        <a:rPr lang="fr-FR" sz="800" b="0" i="0" u="none" strike="noStrike">
                          <a:solidFill>
                            <a:srgbClr val="000000"/>
                          </a:solidFill>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Remastérisation Bluetooth</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2002371"/>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Remastérisation MP3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257657"/>
                  </a:ext>
                </a:extLst>
              </a:tr>
              <a:tr h="132237">
                <a:tc rowSpan="4">
                  <a:txBody>
                    <a:bodyPr/>
                    <a:lstStyle/>
                    <a:p>
                      <a:pPr algn="l" fontAlgn="ctr"/>
                      <a:r>
                        <a:rPr lang="fr-FR" sz="800" b="0" i="0" u="none" strike="noStrike">
                          <a:solidFill>
                            <a:srgbClr val="000000"/>
                          </a:solidFill>
                          <a:effectLst/>
                          <a:latin typeface="Arial" panose="020B0604020202020204" pitchFamily="34" charset="0"/>
                        </a:rPr>
                        <a:t>Terminaux</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Port USB</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USB Type A x1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82344136"/>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Audio OUT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Mini jack (3,5 mm)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5788962"/>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Raccordement d’antenne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DAB: 75 ohms non équilibré</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2352206"/>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Prises haut-parleurs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0910293"/>
                  </a:ext>
                </a:extLst>
              </a:tr>
              <a:tr h="132237">
                <a:tc rowSpan="11">
                  <a:txBody>
                    <a:bodyPr/>
                    <a:lstStyle/>
                    <a:p>
                      <a:pPr algn="l" fontAlgn="ctr"/>
                      <a:r>
                        <a:rPr lang="fr-FR" sz="800" b="0" i="0" u="none" strike="noStrike">
                          <a:solidFill>
                            <a:srgbClr val="000000"/>
                          </a:solidFill>
                          <a:effectLst/>
                          <a:latin typeface="Arial" panose="020B0604020202020204" pitchFamily="34" charset="0"/>
                        </a:rPr>
                        <a:t>Général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Alimentation électrique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220 - 240 VCA, 50 Hz</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71241246"/>
                  </a:ext>
                </a:extLst>
              </a:tr>
              <a:tr h="132237">
                <a:tc vMerge="1">
                  <a:txBody>
                    <a:bodyPr/>
                    <a:lstStyle/>
                    <a:p>
                      <a:endParaRPr lang="de-DE"/>
                    </a:p>
                  </a:txBody>
                  <a:tcPr/>
                </a:tc>
                <a:tc rowSpan="3">
                  <a:txBody>
                    <a:bodyPr/>
                    <a:lstStyle/>
                    <a:p>
                      <a:pPr algn="l" fontAlgn="ctr"/>
                      <a:r>
                        <a:rPr lang="fr-FR" sz="800" b="0" i="0" u="none" strike="noStrike">
                          <a:solidFill>
                            <a:srgbClr val="000000"/>
                          </a:solidFill>
                          <a:effectLst/>
                          <a:latin typeface="Arial" panose="020B0604020202020204" pitchFamily="34" charset="0"/>
                        </a:rPr>
                        <a:t>Consommation électrique *4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Utilisation standard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27 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4664524"/>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Network Standby Off</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0,3 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11576946"/>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Network Standby</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0,4 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01998557"/>
                  </a:ext>
                </a:extLst>
              </a:tr>
              <a:tr h="132237">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Type d’affichage</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FL (Union Jack)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90787225"/>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Affichage de la langue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Alphabet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781926"/>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Variateur de luminosité</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87375915"/>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Auto OFF</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8629183"/>
                  </a:ext>
                </a:extLst>
              </a:tr>
              <a:tr h="132237">
                <a:tc vMerge="1">
                  <a:txBody>
                    <a:bodyPr/>
                    <a:lstStyle/>
                    <a:p>
                      <a:endParaRPr lang="de-DE"/>
                    </a:p>
                  </a:txBody>
                  <a:tcPr/>
                </a:tc>
                <a:tc rowSpan="3">
                  <a:txBody>
                    <a:bodyPr/>
                    <a:lstStyle/>
                    <a:p>
                      <a:pPr algn="l" fontAlgn="ctr"/>
                      <a:r>
                        <a:rPr lang="fr-FR" sz="800" b="0" i="0" u="none" strike="noStrike">
                          <a:solidFill>
                            <a:srgbClr val="000000"/>
                          </a:solidFill>
                          <a:effectLst/>
                          <a:latin typeface="Arial" panose="020B0604020202020204" pitchFamily="34" charset="0"/>
                        </a:rPr>
                        <a:t>Minuterie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Sleep</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41553693"/>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Horloge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98372800"/>
                  </a:ext>
                </a:extLst>
              </a:tr>
              <a:tr h="132237">
                <a:tc vMerge="1">
                  <a:txBody>
                    <a:bodyPr/>
                    <a:lstStyle/>
                    <a:p>
                      <a:endParaRPr lang="de-DE"/>
                    </a:p>
                  </a:txBody>
                  <a:tcPr/>
                </a:tc>
                <a:tc v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Lecture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67731904"/>
                  </a:ext>
                </a:extLst>
              </a:tr>
              <a:tr h="132237">
                <a:tc rowSpan="2">
                  <a:txBody>
                    <a:bodyPr/>
                    <a:lstStyle/>
                    <a:p>
                      <a:pPr algn="l" fontAlgn="ctr"/>
                      <a:r>
                        <a:rPr lang="fr-FR" sz="800" b="0" i="0" u="none" strike="noStrike">
                          <a:solidFill>
                            <a:srgbClr val="000000"/>
                          </a:solidFill>
                          <a:effectLst/>
                          <a:latin typeface="Arial" panose="020B0604020202020204" pitchFamily="34" charset="0"/>
                        </a:rPr>
                        <a:t>Dimensions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Unité principale (l x h x p)</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210 x 114 x 266 mm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8549228"/>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Haut-parleurs (l x h x p)</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145 x 226 x 195 mm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5649072"/>
                  </a:ext>
                </a:extLst>
              </a:tr>
              <a:tr h="132237">
                <a:tc rowSpan="2">
                  <a:txBody>
                    <a:bodyPr/>
                    <a:lstStyle/>
                    <a:p>
                      <a:pPr algn="l" fontAlgn="ctr"/>
                      <a:r>
                        <a:rPr lang="fr-FR" sz="800" b="0" i="0" u="none" strike="noStrike">
                          <a:solidFill>
                            <a:srgbClr val="000000"/>
                          </a:solidFill>
                          <a:effectLst/>
                          <a:latin typeface="Arial" panose="020B0604020202020204" pitchFamily="34" charset="0"/>
                        </a:rPr>
                        <a:t>Poids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Unité principale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2,2 kg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1299621"/>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Haut-parleurs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1,8 kg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0550604"/>
                  </a:ext>
                </a:extLst>
              </a:tr>
              <a:tr h="132237">
                <a:tc gridSpan="3">
                  <a:txBody>
                    <a:bodyPr/>
                    <a:lstStyle/>
                    <a:p>
                      <a:pPr algn="l" fontAlgn="ctr"/>
                      <a:r>
                        <a:rPr lang="fr-FR" sz="800" b="0" i="0" u="none" strike="noStrike">
                          <a:solidFill>
                            <a:srgbClr val="000000"/>
                          </a:solidFill>
                          <a:effectLst/>
                          <a:latin typeface="Arial" panose="020B0604020202020204" pitchFamily="34" charset="0"/>
                        </a:rPr>
                        <a:t>Couleur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Argent (-S)/ noir (-K)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1903432"/>
                  </a:ext>
                </a:extLst>
              </a:tr>
              <a:tr h="132237">
                <a:tc rowSpan="4">
                  <a:txBody>
                    <a:bodyPr/>
                    <a:lstStyle/>
                    <a:p>
                      <a:pPr algn="l" fontAlgn="ctr"/>
                      <a:r>
                        <a:rPr lang="fr-FR" sz="800" b="0" i="0" u="none" strike="noStrike">
                          <a:solidFill>
                            <a:srgbClr val="000000"/>
                          </a:solidFill>
                          <a:effectLst/>
                          <a:latin typeface="Arial" panose="020B0604020202020204" pitchFamily="34" charset="0"/>
                        </a:rPr>
                        <a:t>Accessoires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fr-FR" sz="800" b="0" i="0" u="none" strike="noStrike">
                          <a:solidFill>
                            <a:srgbClr val="000000"/>
                          </a:solidFill>
                          <a:effectLst/>
                          <a:latin typeface="Arial" panose="020B0604020202020204" pitchFamily="34" charset="0"/>
                        </a:rPr>
                        <a:t>Télécommande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2665047"/>
                  </a:ext>
                </a:extLst>
              </a:tr>
              <a:tr h="20496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Pile pour télécommande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 1 x pile AA requise, </a:t>
                      </a:r>
                      <a:r>
                        <a:rPr lang="fr-FR" sz="800" b="1" i="0" u="sng" strike="noStrike">
                          <a:solidFill>
                            <a:srgbClr val="000000"/>
                          </a:solidFill>
                          <a:effectLst/>
                          <a:latin typeface="Arial" panose="020B0604020202020204" pitchFamily="34" charset="0"/>
                        </a:rPr>
                        <a:t>non fournie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85125379"/>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Câble électrique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Oui (1,5 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98006238"/>
                  </a:ext>
                </a:extLst>
              </a:tr>
              <a:tr h="132237">
                <a:tc vMerge="1">
                  <a:txBody>
                    <a:bodyPr/>
                    <a:lstStyle/>
                    <a:p>
                      <a:endParaRPr lang="de-DE"/>
                    </a:p>
                  </a:txBody>
                  <a:tcPr/>
                </a:tc>
                <a:tc gridSpan="2">
                  <a:txBody>
                    <a:bodyPr/>
                    <a:lstStyle/>
                    <a:p>
                      <a:pPr algn="l" fontAlgn="ctr"/>
                      <a:r>
                        <a:rPr lang="fr-FR" sz="800" b="0" i="0" u="none" strike="noStrike">
                          <a:solidFill>
                            <a:srgbClr val="000000"/>
                          </a:solidFill>
                          <a:effectLst/>
                          <a:latin typeface="Arial" panose="020B0604020202020204" pitchFamily="34" charset="0"/>
                        </a:rPr>
                        <a:t>Mode d’emploi</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lang="de-DE"/>
                    </a:p>
                  </a:txBody>
                  <a:tcPr/>
                </a:tc>
                <a:tc>
                  <a:txBody>
                    <a:bodyPr/>
                    <a:lstStyle/>
                    <a:p>
                      <a:pPr algn="l" fontAlgn="ctr"/>
                      <a:r>
                        <a:rPr lang="fr-FR" sz="800" b="0" i="0" u="none" strike="noStrike">
                          <a:solidFill>
                            <a:srgbClr val="000000"/>
                          </a:solidFill>
                          <a:effectLst/>
                          <a:latin typeface="Arial" panose="020B0604020202020204" pitchFamily="34" charset="0"/>
                        </a:rPr>
                        <a:t>Simplified OI + Web OI (Full)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605847"/>
                  </a:ext>
                </a:extLst>
              </a:tr>
              <a:tr h="295329">
                <a:tc gridSpan="4">
                  <a:txBody>
                    <a:bodyPr/>
                    <a:lstStyle/>
                    <a:p>
                      <a:pPr algn="l" fontAlgn="ctr"/>
                      <a:r>
                        <a:rPr lang="fr-FR" sz="800" b="0" i="0" u="none" strike="noStrike">
                          <a:solidFill>
                            <a:srgbClr val="000000"/>
                          </a:solidFill>
                          <a:effectLst/>
                          <a:latin typeface="Arial" panose="020B0604020202020204" pitchFamily="34" charset="0"/>
                        </a:rPr>
                        <a:t>*1 La lecture varie en fonction du contenu, des disques et de la qualité des enregistrements. </a:t>
                      </a: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*2 Clé USB uniquement. Lecture impossible à partir d’un appareil mobile (Apple, Android™, etc.) via un câble USB.</a:t>
                      </a: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*3 À télécharger depuis l’App Store. À télécharger sur Google Play.</a:t>
                      </a:r>
                      <a:br>
                        <a:rPr lang="fr-FR" sz="800" b="0" i="0" u="none" strike="noStrike">
                          <a:solidFill>
                            <a:srgbClr val="000000"/>
                          </a:solidFill>
                          <a:effectLst/>
                          <a:latin typeface="Arial" panose="020B0604020202020204" pitchFamily="34" charset="0"/>
                        </a:rPr>
                      </a:br>
                      <a:r>
                        <a:rPr lang="fr-FR" sz="800" b="0" i="0" u="none" strike="noStrike">
                          <a:solidFill>
                            <a:srgbClr val="000000"/>
                          </a:solidFill>
                          <a:effectLst/>
                          <a:latin typeface="Arial" panose="020B0604020202020204" pitchFamily="34" charset="0"/>
                        </a:rPr>
                        <a:t>* 4 Les spécifications techniques peuvent être modifiées sans préavis. Tous les chiffres donnés ici sont approximatifs.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173588110"/>
                  </a:ext>
                </a:extLst>
              </a:tr>
              <a:tr h="330592">
                <a:tc gridSpan="4">
                  <a:txBody>
                    <a:bodyPr/>
                    <a:lstStyle/>
                    <a:p>
                      <a:pPr algn="l" fontAlgn="ctr"/>
                      <a:r>
                        <a:rPr lang="fr-FR" sz="800" b="0" i="0" u="none" strike="noStrike" dirty="0">
                          <a:solidFill>
                            <a:srgbClr val="000000"/>
                          </a:solidFill>
                          <a:effectLst/>
                          <a:latin typeface="Arial" panose="020B0604020202020204" pitchFamily="34" charset="0"/>
                        </a:rPr>
                        <a:t>L’enregistrement et la lecture de contenu sur cet appareil (ou un autre) peut nécessiter l’autorisation préalable de son propriétaire. Panasonic ne dispose pas de ces droits et ne délivre aucune autorisation; la société rejette explicitement tout droit, et toute capacité ou intention d’obtenir une telle autorisation en votre nom. La responsabilité vous incombe de garantir une utilisation de cet appareil ou de tout autre appareil conforme à la législation sur le droit d’auteur en vigueur dans votre pays.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576196923"/>
                  </a:ext>
                </a:extLst>
              </a:tr>
            </a:tbl>
          </a:graphicData>
        </a:graphic>
      </p:graphicFrame>
    </p:spTree>
    <p:extLst>
      <p:ext uri="{BB962C8B-B14F-4D97-AF65-F5344CB8AC3E}">
        <p14:creationId xmlns:p14="http://schemas.microsoft.com/office/powerpoint/2010/main" val="1379159116"/>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772</Words>
  <Application>Microsoft Office PowerPoint</Application>
  <PresentationFormat>Benutzerdefiniert</PresentationFormat>
  <Paragraphs>154</Paragraphs>
  <Slides>2</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vt:i4>
      </vt:variant>
    </vt:vector>
  </HeadingPairs>
  <TitlesOfParts>
    <vt:vector size="10" baseType="lpstr">
      <vt:lpstr>ＭＳ Ｐゴシック</vt:lpstr>
      <vt:lpstr>Arial</vt:lpstr>
      <vt:lpstr>Arial Narrow</vt:lpstr>
      <vt:lpstr>Calibri</vt:lpstr>
      <vt:lpstr>DINCond-Medium</vt:lpstr>
      <vt:lpstr>DINPro-CondMedium</vt:lpstr>
      <vt:lpstr>DINPro-CondRegular</vt:lpstr>
      <vt:lpstr>Office-Design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2023-03-16T08:13:37Z</dcterms:created>
  <dcterms:modified xsi:type="dcterms:W3CDTF">2023-03-16T08:14:56Z</dcterms:modified>
</cp:coreProperties>
</file>