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4"/>
  </p:notesMasterIdLst>
  <p:handoutMasterIdLst>
    <p:handoutMasterId r:id="rId5"/>
  </p:handoutMasterIdLst>
  <p:sldIdLst>
    <p:sldId id="288" r:id="rId2"/>
    <p:sldId id="291" r:id="rId3"/>
  </p:sldIdLst>
  <p:sldSz cx="7562850" cy="10688638"/>
  <p:notesSz cx="7099300" cy="10234613"/>
  <p:defaultTextStyle>
    <a:defPPr>
      <a:defRPr lang="de-DE"/>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9" pos="227" userDrawn="1">
          <p15:clr>
            <a:srgbClr val="A4A3A4"/>
          </p15:clr>
        </p15:guide>
        <p15:guide id="20" pos="4537" userDrawn="1">
          <p15:clr>
            <a:srgbClr val="A4A3A4"/>
          </p15:clr>
        </p15:guide>
        <p15:guide id="21" orient="horz" pos="6519" userDrawn="1">
          <p15:clr>
            <a:srgbClr val="A4A3A4"/>
          </p15:clr>
        </p15:guide>
        <p15:guide id="22" orient="horz" pos="21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D1D4DB"/>
    <a:srgbClr val="1F497D"/>
    <a:srgbClr val="6F6F6F"/>
    <a:srgbClr val="D8117D"/>
    <a:srgbClr val="FFFFFF"/>
    <a:srgbClr val="6B8B8D"/>
    <a:srgbClr val="141414"/>
    <a:srgbClr val="EBECF0"/>
    <a:srgbClr val="5469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59"/>
    <p:restoredTop sz="96254" autoAdjust="0"/>
  </p:normalViewPr>
  <p:slideViewPr>
    <p:cSldViewPr snapToGrid="0" snapToObjects="1" showGuides="1">
      <p:cViewPr>
        <p:scale>
          <a:sx n="100" d="100"/>
          <a:sy n="100" d="100"/>
        </p:scale>
        <p:origin x="222" y="-2016"/>
      </p:cViewPr>
      <p:guideLst>
        <p:guide pos="227"/>
        <p:guide pos="4537"/>
        <p:guide orient="horz" pos="6519"/>
        <p:guide orient="horz" pos="214"/>
      </p:guideLst>
    </p:cSldViewPr>
  </p:slideViewPr>
  <p:notesTextViewPr>
    <p:cViewPr>
      <p:scale>
        <a:sx n="100" d="100"/>
        <a:sy n="100" d="100"/>
      </p:scale>
      <p:origin x="0" y="0"/>
    </p:cViewPr>
  </p:notesTextViewPr>
  <p:sorterViewPr>
    <p:cViewPr>
      <p:scale>
        <a:sx n="80" d="100"/>
        <a:sy n="80" d="100"/>
      </p:scale>
      <p:origin x="0" y="0"/>
    </p:cViewPr>
  </p:sorterViewPr>
  <p:notesViewPr>
    <p:cSldViewPr snapToGrid="0" snapToObjects="1" showGuides="1">
      <p:cViewPr varScale="1">
        <p:scale>
          <a:sx n="75" d="100"/>
          <a:sy n="75" d="100"/>
        </p:scale>
        <p:origin x="395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A05C9AF4-8284-4120-B0E4-2AC9B7CAF8AD}"/>
              </a:ext>
            </a:extLst>
          </p:cNvPr>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en-US"/>
          </a:p>
        </p:txBody>
      </p:sp>
      <p:sp>
        <p:nvSpPr>
          <p:cNvPr id="3" name="Datumsplatzhalter 2">
            <a:extLst>
              <a:ext uri="{FF2B5EF4-FFF2-40B4-BE49-F238E27FC236}">
                <a16:creationId xmlns:a16="http://schemas.microsoft.com/office/drawing/2014/main" id="{61808AC0-48B7-4694-A7AC-4BB3752D2629}"/>
              </a:ext>
            </a:extLst>
          </p:cNvPr>
          <p:cNvSpPr>
            <a:spLocks noGrp="1"/>
          </p:cNvSpPr>
          <p:nvPr>
            <p:ph type="dt" sz="quarter" idx="1"/>
          </p:nvPr>
        </p:nvSpPr>
        <p:spPr>
          <a:xfrm>
            <a:off x="4021138" y="0"/>
            <a:ext cx="3076575" cy="512763"/>
          </a:xfrm>
          <a:prstGeom prst="rect">
            <a:avLst/>
          </a:prstGeom>
        </p:spPr>
        <p:txBody>
          <a:bodyPr vert="horz" lIns="91440" tIns="45720" rIns="91440" bIns="45720" rtlCol="0"/>
          <a:lstStyle>
            <a:lvl1pPr algn="r">
              <a:defRPr sz="1200"/>
            </a:lvl1pPr>
          </a:lstStyle>
          <a:p>
            <a:fld id="{324E3040-F86B-4F55-9DA0-FF9206694D9D}" type="datetimeFigureOut">
              <a:rPr lang="en-US" smtClean="0"/>
              <a:t>3/16/2023</a:t>
            </a:fld>
            <a:endParaRPr lang="en-US"/>
          </a:p>
        </p:txBody>
      </p:sp>
      <p:sp>
        <p:nvSpPr>
          <p:cNvPr id="4" name="Fußzeilenplatzhalter 3">
            <a:extLst>
              <a:ext uri="{FF2B5EF4-FFF2-40B4-BE49-F238E27FC236}">
                <a16:creationId xmlns:a16="http://schemas.microsoft.com/office/drawing/2014/main" id="{21BFA8D6-6C48-4970-A1B0-B3D1E34B427D}"/>
              </a:ext>
            </a:extLst>
          </p:cNvPr>
          <p:cNvSpPr>
            <a:spLocks noGrp="1"/>
          </p:cNvSpPr>
          <p:nvPr>
            <p:ph type="ftr" sz="quarter" idx="2"/>
          </p:nvPr>
        </p:nvSpPr>
        <p:spPr>
          <a:xfrm>
            <a:off x="0" y="9721850"/>
            <a:ext cx="3076575" cy="512763"/>
          </a:xfrm>
          <a:prstGeom prst="rect">
            <a:avLst/>
          </a:prstGeom>
        </p:spPr>
        <p:txBody>
          <a:bodyPr vert="horz" lIns="91440" tIns="45720" rIns="91440" bIns="45720" rtlCol="0" anchor="b"/>
          <a:lstStyle>
            <a:lvl1pPr algn="l">
              <a:defRPr sz="1200"/>
            </a:lvl1pPr>
          </a:lstStyle>
          <a:p>
            <a:endParaRPr lang="en-US"/>
          </a:p>
        </p:txBody>
      </p:sp>
      <p:sp>
        <p:nvSpPr>
          <p:cNvPr id="5" name="Foliennummernplatzhalter 4">
            <a:extLst>
              <a:ext uri="{FF2B5EF4-FFF2-40B4-BE49-F238E27FC236}">
                <a16:creationId xmlns:a16="http://schemas.microsoft.com/office/drawing/2014/main" id="{27731F20-B74A-447D-8008-18589F551575}"/>
              </a:ext>
            </a:extLst>
          </p:cNvPr>
          <p:cNvSpPr>
            <a:spLocks noGrp="1"/>
          </p:cNvSpPr>
          <p:nvPr>
            <p:ph type="sldNum" sz="quarter" idx="3"/>
          </p:nvPr>
        </p:nvSpPr>
        <p:spPr>
          <a:xfrm>
            <a:off x="4021138" y="9721850"/>
            <a:ext cx="3076575" cy="512763"/>
          </a:xfrm>
          <a:prstGeom prst="rect">
            <a:avLst/>
          </a:prstGeom>
        </p:spPr>
        <p:txBody>
          <a:bodyPr vert="horz" lIns="91440" tIns="45720" rIns="91440" bIns="45720" rtlCol="0" anchor="b"/>
          <a:lstStyle>
            <a:lvl1pPr algn="r">
              <a:defRPr sz="1200"/>
            </a:lvl1pPr>
          </a:lstStyle>
          <a:p>
            <a:fld id="{488BDF44-D09E-49DC-9272-455AF732B61F}" type="slidenum">
              <a:rPr lang="en-US" smtClean="0"/>
              <a:t>‹Nr.›</a:t>
            </a:fld>
            <a:endParaRPr lang="en-US"/>
          </a:p>
        </p:txBody>
      </p:sp>
    </p:spTree>
    <p:extLst>
      <p:ext uri="{BB962C8B-B14F-4D97-AF65-F5344CB8AC3E}">
        <p14:creationId xmlns:p14="http://schemas.microsoft.com/office/powerpoint/2010/main" val="35392919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de-DE"/>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21DBEC5F-5116-44C1-A35C-1123DE7A92B1}" type="datetimeFigureOut">
              <a:rPr lang="de-DE" smtClean="0"/>
              <a:pPr/>
              <a:t>16.03.2023</a:t>
            </a:fld>
            <a:endParaRPr lang="de-DE"/>
          </a:p>
        </p:txBody>
      </p:sp>
      <p:sp>
        <p:nvSpPr>
          <p:cNvPr id="4" name="Folienbildplatzhalter 3"/>
          <p:cNvSpPr>
            <a:spLocks noGrp="1" noRot="1" noChangeAspect="1"/>
          </p:cNvSpPr>
          <p:nvPr>
            <p:ph type="sldImg" idx="2"/>
          </p:nvPr>
        </p:nvSpPr>
        <p:spPr>
          <a:xfrm>
            <a:off x="2192338" y="768350"/>
            <a:ext cx="2714625" cy="3836988"/>
          </a:xfrm>
          <a:prstGeom prst="rect">
            <a:avLst/>
          </a:prstGeom>
          <a:noFill/>
          <a:ln w="12700">
            <a:solidFill>
              <a:prstClr val="black"/>
            </a:solidFill>
          </a:ln>
        </p:spPr>
        <p:txBody>
          <a:bodyPr vert="horz" lIns="99048" tIns="49524" rIns="99048" bIns="49524" rtlCol="0" anchor="ctr"/>
          <a:lstStyle/>
          <a:p>
            <a:endParaRPr lang="de-DE"/>
          </a:p>
        </p:txBody>
      </p:sp>
      <p:sp>
        <p:nvSpPr>
          <p:cNvPr id="5" name="Notizenplatzhalt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de-DE"/>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E2E5D356-935C-4C87-9F33-6FA95C727815}" type="slidenum">
              <a:rPr lang="de-DE" smtClean="0"/>
              <a:pPr/>
              <a:t>‹Nr.›</a:t>
            </a:fld>
            <a:endParaRPr lang="de-DE"/>
          </a:p>
        </p:txBody>
      </p:sp>
    </p:spTree>
    <p:extLst>
      <p:ext uri="{BB962C8B-B14F-4D97-AF65-F5344CB8AC3E}">
        <p14:creationId xmlns:p14="http://schemas.microsoft.com/office/powerpoint/2010/main" val="3988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E2E5D356-935C-4C87-9F33-6FA95C727815}" type="slidenum">
              <a:rPr lang="de-DE" smtClean="0"/>
              <a:pPr/>
              <a:t>1</a:t>
            </a:fld>
            <a:endParaRPr lang="de-DE"/>
          </a:p>
        </p:txBody>
      </p:sp>
    </p:spTree>
    <p:extLst>
      <p:ext uri="{BB962C8B-B14F-4D97-AF65-F5344CB8AC3E}">
        <p14:creationId xmlns:p14="http://schemas.microsoft.com/office/powerpoint/2010/main" val="27368120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a_Vorderseite-Produktbild">
    <p:spTree>
      <p:nvGrpSpPr>
        <p:cNvPr id="1" name=""/>
        <p:cNvGrpSpPr/>
        <p:nvPr/>
      </p:nvGrpSpPr>
      <p:grpSpPr>
        <a:xfrm>
          <a:off x="0" y="0"/>
          <a:ext cx="0" cy="0"/>
          <a:chOff x="0" y="0"/>
          <a:chExt cx="0" cy="0"/>
        </a:xfrm>
      </p:grpSpPr>
      <p:sp>
        <p:nvSpPr>
          <p:cNvPr id="50" name="Bildplatzhalter 12">
            <a:extLst>
              <a:ext uri="{FF2B5EF4-FFF2-40B4-BE49-F238E27FC236}">
                <a16:creationId xmlns:a16="http://schemas.microsoft.com/office/drawing/2014/main" id="{6E65A84F-9C86-0647-BB6B-BE0B0FB91AD8}"/>
              </a:ext>
            </a:extLst>
          </p:cNvPr>
          <p:cNvSpPr>
            <a:spLocks noGrp="1"/>
          </p:cNvSpPr>
          <p:nvPr>
            <p:ph type="pic" sz="quarter" idx="75"/>
          </p:nvPr>
        </p:nvSpPr>
        <p:spPr>
          <a:xfrm>
            <a:off x="246960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1" name="Bildplatzhalter 12">
            <a:extLst>
              <a:ext uri="{FF2B5EF4-FFF2-40B4-BE49-F238E27FC236}">
                <a16:creationId xmlns:a16="http://schemas.microsoft.com/office/drawing/2014/main" id="{0F6967FF-8DE9-C14C-88EF-524EA37AC708}"/>
              </a:ext>
            </a:extLst>
          </p:cNvPr>
          <p:cNvSpPr>
            <a:spLocks noGrp="1"/>
          </p:cNvSpPr>
          <p:nvPr>
            <p:ph type="pic" sz="quarter" idx="76"/>
          </p:nvPr>
        </p:nvSpPr>
        <p:spPr>
          <a:xfrm>
            <a:off x="306967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3" name="Bildplatzhalter 12">
            <a:extLst>
              <a:ext uri="{FF2B5EF4-FFF2-40B4-BE49-F238E27FC236}">
                <a16:creationId xmlns:a16="http://schemas.microsoft.com/office/drawing/2014/main" id="{8CC76796-B06D-6D43-A079-30D1211B17BB}"/>
              </a:ext>
            </a:extLst>
          </p:cNvPr>
          <p:cNvSpPr>
            <a:spLocks noGrp="1"/>
          </p:cNvSpPr>
          <p:nvPr>
            <p:ph type="pic" sz="quarter" idx="77"/>
          </p:nvPr>
        </p:nvSpPr>
        <p:spPr>
          <a:xfrm>
            <a:off x="366975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4" name="Bildplatzhalter 12">
            <a:extLst>
              <a:ext uri="{FF2B5EF4-FFF2-40B4-BE49-F238E27FC236}">
                <a16:creationId xmlns:a16="http://schemas.microsoft.com/office/drawing/2014/main" id="{2F850717-D5CB-4446-B43D-0576EC57B9BD}"/>
              </a:ext>
            </a:extLst>
          </p:cNvPr>
          <p:cNvSpPr>
            <a:spLocks noGrp="1"/>
          </p:cNvSpPr>
          <p:nvPr>
            <p:ph type="pic" sz="quarter" idx="78"/>
          </p:nvPr>
        </p:nvSpPr>
        <p:spPr>
          <a:xfrm>
            <a:off x="426982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5" name="Bildplatzhalter 12">
            <a:extLst>
              <a:ext uri="{FF2B5EF4-FFF2-40B4-BE49-F238E27FC236}">
                <a16:creationId xmlns:a16="http://schemas.microsoft.com/office/drawing/2014/main" id="{566C28E5-93F4-E84C-BFA8-20E5E1EBE63A}"/>
              </a:ext>
            </a:extLst>
          </p:cNvPr>
          <p:cNvSpPr>
            <a:spLocks noGrp="1"/>
          </p:cNvSpPr>
          <p:nvPr>
            <p:ph type="pic" sz="quarter" idx="79"/>
          </p:nvPr>
        </p:nvSpPr>
        <p:spPr>
          <a:xfrm>
            <a:off x="486990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6" name="Bildplatzhalter 12">
            <a:extLst>
              <a:ext uri="{FF2B5EF4-FFF2-40B4-BE49-F238E27FC236}">
                <a16:creationId xmlns:a16="http://schemas.microsoft.com/office/drawing/2014/main" id="{0A2495C6-441C-F644-AC10-B2CFF133808A}"/>
              </a:ext>
            </a:extLst>
          </p:cNvPr>
          <p:cNvSpPr>
            <a:spLocks noGrp="1"/>
          </p:cNvSpPr>
          <p:nvPr>
            <p:ph type="pic" sz="quarter" idx="80"/>
          </p:nvPr>
        </p:nvSpPr>
        <p:spPr>
          <a:xfrm>
            <a:off x="546997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8" name="Bildplatzhalter 12">
            <a:extLst>
              <a:ext uri="{FF2B5EF4-FFF2-40B4-BE49-F238E27FC236}">
                <a16:creationId xmlns:a16="http://schemas.microsoft.com/office/drawing/2014/main" id="{AD5DD8B4-76D1-A243-AB41-47713C5ACD34}"/>
              </a:ext>
            </a:extLst>
          </p:cNvPr>
          <p:cNvSpPr>
            <a:spLocks noGrp="1"/>
          </p:cNvSpPr>
          <p:nvPr>
            <p:ph type="pic" sz="quarter" idx="81"/>
          </p:nvPr>
        </p:nvSpPr>
        <p:spPr>
          <a:xfrm>
            <a:off x="607005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61" name="Bildplatzhalter 12">
            <a:extLst>
              <a:ext uri="{FF2B5EF4-FFF2-40B4-BE49-F238E27FC236}">
                <a16:creationId xmlns:a16="http://schemas.microsoft.com/office/drawing/2014/main" id="{595092E5-5A30-DA40-901E-733DB549A3BB}"/>
              </a:ext>
            </a:extLst>
          </p:cNvPr>
          <p:cNvSpPr>
            <a:spLocks noGrp="1"/>
          </p:cNvSpPr>
          <p:nvPr>
            <p:ph type="pic" sz="quarter" idx="82"/>
          </p:nvPr>
        </p:nvSpPr>
        <p:spPr>
          <a:xfrm>
            <a:off x="667012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16" name="Bildplatzhalter 12">
            <a:extLst>
              <a:ext uri="{FF2B5EF4-FFF2-40B4-BE49-F238E27FC236}">
                <a16:creationId xmlns:a16="http://schemas.microsoft.com/office/drawing/2014/main" id="{46FB206D-B980-5344-AF1B-45F2D44B9EEB}"/>
              </a:ext>
            </a:extLst>
          </p:cNvPr>
          <p:cNvSpPr>
            <a:spLocks noGrp="1"/>
          </p:cNvSpPr>
          <p:nvPr>
            <p:ph type="pic" sz="quarter" idx="90"/>
          </p:nvPr>
        </p:nvSpPr>
        <p:spPr>
          <a:xfrm>
            <a:off x="2469600" y="9259200"/>
            <a:ext cx="860400" cy="3096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17" name="Bildplatzhalter 12">
            <a:extLst>
              <a:ext uri="{FF2B5EF4-FFF2-40B4-BE49-F238E27FC236}">
                <a16:creationId xmlns:a16="http://schemas.microsoft.com/office/drawing/2014/main" id="{E22C4F82-4A44-FD4E-8B9F-AB751D9CB7AF}"/>
              </a:ext>
            </a:extLst>
          </p:cNvPr>
          <p:cNvSpPr>
            <a:spLocks noGrp="1"/>
          </p:cNvSpPr>
          <p:nvPr>
            <p:ph type="pic" sz="quarter" idx="91"/>
          </p:nvPr>
        </p:nvSpPr>
        <p:spPr>
          <a:xfrm>
            <a:off x="3438000"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23" name="Bildplatzhalter 12">
            <a:extLst>
              <a:ext uri="{FF2B5EF4-FFF2-40B4-BE49-F238E27FC236}">
                <a16:creationId xmlns:a16="http://schemas.microsoft.com/office/drawing/2014/main" id="{5549757D-B662-854F-98E8-24E97C0CD1AE}"/>
              </a:ext>
            </a:extLst>
          </p:cNvPr>
          <p:cNvSpPr>
            <a:spLocks noGrp="1"/>
          </p:cNvSpPr>
          <p:nvPr>
            <p:ph type="pic" sz="quarter" idx="92"/>
          </p:nvPr>
        </p:nvSpPr>
        <p:spPr>
          <a:xfrm>
            <a:off x="4009500"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24" name="Bildplatzhalter 12">
            <a:extLst>
              <a:ext uri="{FF2B5EF4-FFF2-40B4-BE49-F238E27FC236}">
                <a16:creationId xmlns:a16="http://schemas.microsoft.com/office/drawing/2014/main" id="{703E51E3-C178-2E41-A004-3F1059A135C8}"/>
              </a:ext>
            </a:extLst>
          </p:cNvPr>
          <p:cNvSpPr>
            <a:spLocks noGrp="1"/>
          </p:cNvSpPr>
          <p:nvPr>
            <p:ph type="pic" sz="quarter" idx="93"/>
          </p:nvPr>
        </p:nvSpPr>
        <p:spPr>
          <a:xfrm>
            <a:off x="4571475"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25" name="Bildplatzhalter 12">
            <a:extLst>
              <a:ext uri="{FF2B5EF4-FFF2-40B4-BE49-F238E27FC236}">
                <a16:creationId xmlns:a16="http://schemas.microsoft.com/office/drawing/2014/main" id="{22D875CD-BD1A-4D4A-BFBE-6CCAAFCDBDB9}"/>
              </a:ext>
            </a:extLst>
          </p:cNvPr>
          <p:cNvSpPr>
            <a:spLocks noGrp="1"/>
          </p:cNvSpPr>
          <p:nvPr>
            <p:ph type="pic" sz="quarter" idx="94"/>
          </p:nvPr>
        </p:nvSpPr>
        <p:spPr>
          <a:xfrm>
            <a:off x="5142975"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93" name="Textplatzhalter 30">
            <a:extLst>
              <a:ext uri="{FF2B5EF4-FFF2-40B4-BE49-F238E27FC236}">
                <a16:creationId xmlns:a16="http://schemas.microsoft.com/office/drawing/2014/main" id="{21B6322F-A2D8-1F41-B06D-42620F891CCE}"/>
              </a:ext>
            </a:extLst>
          </p:cNvPr>
          <p:cNvSpPr>
            <a:spLocks noGrp="1"/>
          </p:cNvSpPr>
          <p:nvPr>
            <p:ph type="body" sz="quarter" idx="85" hasCustomPrompt="1"/>
          </p:nvPr>
        </p:nvSpPr>
        <p:spPr>
          <a:xfrm>
            <a:off x="360357" y="6609600"/>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ARTIKELNUMMER | 75“ (189 cm)</a:t>
            </a:r>
          </a:p>
          <a:p>
            <a:r>
              <a:rPr lang="de-DE" sz="700" dirty="0">
                <a:latin typeface="Arial" panose="020B0604020202020204" pitchFamily="34" charset="0"/>
                <a:cs typeface="Arial" panose="020B0604020202020204" pitchFamily="34" charset="0"/>
              </a:rPr>
              <a:t>EAN 1234567890750 | UVP 1.275,00 €</a:t>
            </a:r>
          </a:p>
        </p:txBody>
      </p:sp>
      <p:sp>
        <p:nvSpPr>
          <p:cNvPr id="101" name="Textplatzhalter 30">
            <a:extLst>
              <a:ext uri="{FF2B5EF4-FFF2-40B4-BE49-F238E27FC236}">
                <a16:creationId xmlns:a16="http://schemas.microsoft.com/office/drawing/2014/main" id="{27144282-9A14-1647-84D3-0F097BCDE9D0}"/>
              </a:ext>
            </a:extLst>
          </p:cNvPr>
          <p:cNvSpPr>
            <a:spLocks noGrp="1"/>
          </p:cNvSpPr>
          <p:nvPr>
            <p:ph type="body" sz="quarter" idx="86" hasCustomPrompt="1"/>
          </p:nvPr>
        </p:nvSpPr>
        <p:spPr>
          <a:xfrm>
            <a:off x="360000" y="7084800"/>
            <a:ext cx="1785051" cy="437021"/>
          </a:xfrm>
          <a:prstGeom prst="rect">
            <a:avLst/>
          </a:prstGeom>
        </p:spPr>
        <p:txBody>
          <a:bodyPr wrap="none" lIns="0" tIns="0" rIns="0" bIns="0"/>
          <a:lstStyle>
            <a:lvl1pPr marL="0" indent="0">
              <a:lnSpc>
                <a:spcPts val="1500"/>
              </a:lnSpc>
              <a:spcBef>
                <a:spcPts val="0"/>
              </a:spcBef>
              <a:buNone/>
              <a:defRPr sz="700">
                <a:solidFill>
                  <a:schemeClr val="tx1"/>
                </a:solidFill>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ARTIKELNUMMER | 65“ (164 cm)</a:t>
            </a:r>
          </a:p>
          <a:p>
            <a:r>
              <a:rPr lang="de-DE" sz="700" dirty="0">
                <a:latin typeface="Arial" panose="020B0604020202020204" pitchFamily="34" charset="0"/>
                <a:cs typeface="Arial" panose="020B0604020202020204" pitchFamily="34" charset="0"/>
              </a:rPr>
              <a:t>EAN 1234567890650 | UVP 1.265,00 €</a:t>
            </a:r>
          </a:p>
        </p:txBody>
      </p:sp>
      <p:sp>
        <p:nvSpPr>
          <p:cNvPr id="104" name="Textplatzhalter 30">
            <a:extLst>
              <a:ext uri="{FF2B5EF4-FFF2-40B4-BE49-F238E27FC236}">
                <a16:creationId xmlns:a16="http://schemas.microsoft.com/office/drawing/2014/main" id="{11CF8F80-1634-6145-BD18-CC92BED7FDFB}"/>
              </a:ext>
            </a:extLst>
          </p:cNvPr>
          <p:cNvSpPr>
            <a:spLocks noGrp="1"/>
          </p:cNvSpPr>
          <p:nvPr>
            <p:ph type="body" sz="quarter" idx="87" hasCustomPrompt="1"/>
          </p:nvPr>
        </p:nvSpPr>
        <p:spPr>
          <a:xfrm>
            <a:off x="358950" y="7563494"/>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ARTIKELNUMMER | 55“ (139 cm)</a:t>
            </a:r>
          </a:p>
          <a:p>
            <a:r>
              <a:rPr lang="de-DE" sz="700" dirty="0">
                <a:latin typeface="Arial" panose="020B0604020202020204" pitchFamily="34" charset="0"/>
                <a:cs typeface="Arial" panose="020B0604020202020204" pitchFamily="34" charset="0"/>
              </a:rPr>
              <a:t>EAN 1234567890550 | UVP 1.255,00 €</a:t>
            </a:r>
          </a:p>
        </p:txBody>
      </p:sp>
      <p:sp>
        <p:nvSpPr>
          <p:cNvPr id="105" name="Textplatzhalter 30">
            <a:extLst>
              <a:ext uri="{FF2B5EF4-FFF2-40B4-BE49-F238E27FC236}">
                <a16:creationId xmlns:a16="http://schemas.microsoft.com/office/drawing/2014/main" id="{96656185-BF97-BB4F-ABC9-789EFFD6D469}"/>
              </a:ext>
            </a:extLst>
          </p:cNvPr>
          <p:cNvSpPr>
            <a:spLocks noGrp="1"/>
          </p:cNvSpPr>
          <p:nvPr>
            <p:ph type="body" sz="quarter" idx="88" hasCustomPrompt="1"/>
          </p:nvPr>
        </p:nvSpPr>
        <p:spPr>
          <a:xfrm>
            <a:off x="361138" y="8040906"/>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ARTIKELNUMMER | 49“ (123 cm)</a:t>
            </a:r>
          </a:p>
          <a:p>
            <a:r>
              <a:rPr lang="de-DE" sz="700" dirty="0">
                <a:latin typeface="Arial" panose="020B0604020202020204" pitchFamily="34" charset="0"/>
                <a:cs typeface="Arial" panose="020B0604020202020204" pitchFamily="34" charset="0"/>
              </a:rPr>
              <a:t>EAN 1234567890490 | UVP 1.249,00 €</a:t>
            </a:r>
          </a:p>
        </p:txBody>
      </p:sp>
      <p:sp>
        <p:nvSpPr>
          <p:cNvPr id="106" name="Textplatzhalter 30">
            <a:extLst>
              <a:ext uri="{FF2B5EF4-FFF2-40B4-BE49-F238E27FC236}">
                <a16:creationId xmlns:a16="http://schemas.microsoft.com/office/drawing/2014/main" id="{9A140FED-BF75-9847-8213-93976F673D68}"/>
              </a:ext>
            </a:extLst>
          </p:cNvPr>
          <p:cNvSpPr>
            <a:spLocks noGrp="1"/>
          </p:cNvSpPr>
          <p:nvPr>
            <p:ph type="body" sz="quarter" idx="89" hasCustomPrompt="1"/>
          </p:nvPr>
        </p:nvSpPr>
        <p:spPr>
          <a:xfrm>
            <a:off x="358340" y="8514873"/>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ARTIKELNUMMER | 43“ (108 cm)</a:t>
            </a:r>
          </a:p>
          <a:p>
            <a:r>
              <a:rPr lang="de-DE" sz="700" dirty="0">
                <a:latin typeface="Arial" panose="020B0604020202020204" pitchFamily="34" charset="0"/>
                <a:cs typeface="Arial" panose="020B0604020202020204" pitchFamily="34" charset="0"/>
              </a:rPr>
              <a:t>EAN 1234567890430 | UVP 1.243,00 €</a:t>
            </a:r>
          </a:p>
        </p:txBody>
      </p:sp>
      <p:sp>
        <p:nvSpPr>
          <p:cNvPr id="68" name="Bildplatzhalter 12">
            <a:extLst>
              <a:ext uri="{FF2B5EF4-FFF2-40B4-BE49-F238E27FC236}">
                <a16:creationId xmlns:a16="http://schemas.microsoft.com/office/drawing/2014/main" id="{874D48B4-00C6-9E46-9E6B-C4EEDF08AB89}"/>
              </a:ext>
            </a:extLst>
          </p:cNvPr>
          <p:cNvSpPr>
            <a:spLocks noGrp="1"/>
          </p:cNvSpPr>
          <p:nvPr>
            <p:ph type="pic" sz="quarter" idx="83"/>
          </p:nvPr>
        </p:nvSpPr>
        <p:spPr>
          <a:xfrm>
            <a:off x="615600" y="1026000"/>
            <a:ext cx="4075200" cy="2869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38" name="Bildplatzhalter 12">
            <a:extLst>
              <a:ext uri="{FF2B5EF4-FFF2-40B4-BE49-F238E27FC236}">
                <a16:creationId xmlns:a16="http://schemas.microsoft.com/office/drawing/2014/main" id="{4B58801C-0CB9-9F42-800F-403830C3B11D}"/>
              </a:ext>
            </a:extLst>
          </p:cNvPr>
          <p:cNvSpPr>
            <a:spLocks noGrp="1"/>
          </p:cNvSpPr>
          <p:nvPr>
            <p:ph type="pic" sz="quarter" idx="72"/>
          </p:nvPr>
        </p:nvSpPr>
        <p:spPr>
          <a:xfrm>
            <a:off x="5137200" y="910800"/>
            <a:ext cx="2052000" cy="1353600"/>
          </a:xfrm>
          <a:prstGeom prst="rect">
            <a:avLst/>
          </a:prstGeom>
          <a:noFill/>
          <a:ln w="9525">
            <a:solidFill>
              <a:schemeClr val="tx1"/>
            </a:solid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63" name="Textplatzhalter 51"/>
          <p:cNvSpPr>
            <a:spLocks noGrp="1"/>
          </p:cNvSpPr>
          <p:nvPr>
            <p:ph type="body" sz="quarter" idx="25" hasCustomPrompt="1"/>
          </p:nvPr>
        </p:nvSpPr>
        <p:spPr>
          <a:xfrm>
            <a:off x="2469600" y="5461200"/>
            <a:ext cx="4734000" cy="1486800"/>
          </a:xfrm>
          <a:prstGeom prst="rect">
            <a:avLst/>
          </a:prstGeom>
        </p:spPr>
        <p:txBody>
          <a:bodyPr vert="horz" lIns="0" tIns="0" rIns="0" bIns="0"/>
          <a:lstStyle>
            <a:lvl1pPr marL="0" indent="0">
              <a:lnSpc>
                <a:spcPts val="1400"/>
              </a:lnSpc>
              <a:spcBef>
                <a:spcPts val="0"/>
              </a:spcBef>
              <a:spcAft>
                <a:spcPts val="0"/>
              </a:spcAft>
              <a:buNone/>
              <a:tabLst/>
              <a:defRPr sz="750" b="0" i="0" baseline="0">
                <a:solidFill>
                  <a:srgbClr val="000000"/>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Dies ist ein Blindtext für den </a:t>
            </a:r>
            <a:r>
              <a:rPr lang="de-DE" dirty="0" err="1"/>
              <a:t>Introtext</a:t>
            </a:r>
            <a:r>
              <a:rPr lang="de-DE" dirty="0"/>
              <a:t>. </a:t>
            </a:r>
            <a:br>
              <a:rPr lang="de-DE" dirty="0"/>
            </a:br>
            <a:r>
              <a:rPr lang="de-DE" dirty="0"/>
              <a:t>Dieser sollte nicht mehr als 8 Zeilen beinhalten.</a:t>
            </a:r>
          </a:p>
        </p:txBody>
      </p:sp>
      <p:sp>
        <p:nvSpPr>
          <p:cNvPr id="26" name="Textplatzhalter 51">
            <a:extLst>
              <a:ext uri="{FF2B5EF4-FFF2-40B4-BE49-F238E27FC236}">
                <a16:creationId xmlns:a16="http://schemas.microsoft.com/office/drawing/2014/main" id="{EC0355D0-2B4D-9447-BC1D-3FAD0E6A2A1E}"/>
              </a:ext>
            </a:extLst>
          </p:cNvPr>
          <p:cNvSpPr>
            <a:spLocks noGrp="1"/>
          </p:cNvSpPr>
          <p:nvPr>
            <p:ph type="body" sz="quarter" idx="29" hasCustomPrompt="1"/>
          </p:nvPr>
        </p:nvSpPr>
        <p:spPr>
          <a:xfrm>
            <a:off x="0" y="5479200"/>
            <a:ext cx="1990664" cy="534368"/>
          </a:xfrm>
          <a:prstGeom prst="rect">
            <a:avLst/>
          </a:prstGeom>
          <a:solidFill>
            <a:schemeClr val="tx1"/>
          </a:solidFill>
        </p:spPr>
        <p:txBody>
          <a:bodyPr vert="horz" wrap="none" lIns="324000" tIns="36000" rIns="251999" bIns="36000">
            <a:spAutoFit/>
          </a:bodyPr>
          <a:lstStyle>
            <a:lvl1pPr marL="0" indent="0">
              <a:lnSpc>
                <a:spcPct val="100000"/>
              </a:lnSpc>
              <a:spcBef>
                <a:spcPts val="0"/>
              </a:spcBef>
              <a:spcAft>
                <a:spcPts val="0"/>
              </a:spcAft>
              <a:buNone/>
              <a:tabLst/>
              <a:defRPr sz="30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r>
              <a:rPr lang="de-DE" dirty="0"/>
              <a:t>HF420B</a:t>
            </a:r>
          </a:p>
        </p:txBody>
      </p:sp>
      <p:pic>
        <p:nvPicPr>
          <p:cNvPr id="66" name="Grafik 65">
            <a:extLst>
              <a:ext uri="{FF2B5EF4-FFF2-40B4-BE49-F238E27FC236}">
                <a16:creationId xmlns:a16="http://schemas.microsoft.com/office/drawing/2014/main" id="{22FF1AA5-5E06-D444-A063-F850845CF98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60000" y="360000"/>
            <a:ext cx="1995167" cy="303833"/>
          </a:xfrm>
          <a:prstGeom prst="rect">
            <a:avLst/>
          </a:prstGeom>
        </p:spPr>
      </p:pic>
      <p:sp>
        <p:nvSpPr>
          <p:cNvPr id="46" name="Textplatzhalter 30">
            <a:extLst>
              <a:ext uri="{FF2B5EF4-FFF2-40B4-BE49-F238E27FC236}">
                <a16:creationId xmlns:a16="http://schemas.microsoft.com/office/drawing/2014/main" id="{4500A1C5-B0A2-F844-A712-FCAC410BF748}"/>
              </a:ext>
            </a:extLst>
          </p:cNvPr>
          <p:cNvSpPr>
            <a:spLocks noGrp="1"/>
          </p:cNvSpPr>
          <p:nvPr>
            <p:ph type="body" sz="quarter" idx="18" hasCustomPrompt="1"/>
          </p:nvPr>
        </p:nvSpPr>
        <p:spPr>
          <a:xfrm>
            <a:off x="2469600" y="10152000"/>
            <a:ext cx="4734000" cy="196657"/>
          </a:xfrm>
          <a:prstGeom prst="rect">
            <a:avLst/>
          </a:prstGeom>
        </p:spPr>
        <p:txBody>
          <a:bodyPr vert="horz" wrap="square" lIns="0" tIns="0" rIns="0" bIns="0" anchor="b" anchorCtr="0">
            <a:spAutoFit/>
          </a:bodyPr>
          <a:lstStyle>
            <a:lvl1pPr marL="0" indent="0">
              <a:lnSpc>
                <a:spcPts val="800"/>
              </a:lnSpc>
              <a:spcBef>
                <a:spcPts val="0"/>
              </a:spcBef>
              <a:buNone/>
              <a:defRPr sz="600" b="0" i="0" kern="1200" spc="0" baseline="0">
                <a:solidFill>
                  <a:srgbClr val="000000"/>
                </a:solidFill>
                <a:latin typeface="Arial" panose="020B0604020202020204" pitchFamily="34" charset="0"/>
                <a:cs typeface="Arial" panose="020B0604020202020204" pitchFamily="34" charset="0"/>
              </a:defRPr>
            </a:lvl1pPr>
            <a:lvl2pPr>
              <a:defRPr sz="500">
                <a:latin typeface="DINPro-CondRegular"/>
                <a:cs typeface="DINPro-CondRegular"/>
              </a:defRPr>
            </a:lvl2pPr>
            <a:lvl3pPr>
              <a:defRPr sz="500">
                <a:latin typeface="DINPro-CondRegular"/>
                <a:cs typeface="DINPro-CondRegular"/>
              </a:defRPr>
            </a:lvl3pPr>
            <a:lvl4pPr>
              <a:defRPr sz="500">
                <a:latin typeface="DINPro-CondRegular"/>
                <a:cs typeface="DINPro-CondRegular"/>
              </a:defRPr>
            </a:lvl4pPr>
            <a:lvl5pPr>
              <a:defRPr sz="500">
                <a:latin typeface="DINPro-CondRegular"/>
                <a:cs typeface="DINPro-CondRegular"/>
              </a:defRPr>
            </a:lvl5pPr>
          </a:lstStyle>
          <a:p>
            <a:r>
              <a:rPr lang="de-DE" dirty="0"/>
              <a:t>Platz für Fußnoten</a:t>
            </a:r>
            <a:br>
              <a:rPr lang="de-DE" dirty="0"/>
            </a:br>
            <a:r>
              <a:rPr lang="de-DE" dirty="0"/>
              <a:t>Zweizeilig - (Unten ausgerichtet)</a:t>
            </a:r>
          </a:p>
        </p:txBody>
      </p:sp>
      <p:pic>
        <p:nvPicPr>
          <p:cNvPr id="4" name="Grafik 3">
            <a:extLst>
              <a:ext uri="{FF2B5EF4-FFF2-40B4-BE49-F238E27FC236}">
                <a16:creationId xmlns:a16="http://schemas.microsoft.com/office/drawing/2014/main" id="{34979850-1EB9-42B0-AFF3-C72F4A81E9E8}"/>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55165" y="10242743"/>
            <a:ext cx="1683186" cy="113748"/>
          </a:xfrm>
          <a:prstGeom prst="rect">
            <a:avLst/>
          </a:prstGeom>
        </p:spPr>
      </p:pic>
      <p:sp>
        <p:nvSpPr>
          <p:cNvPr id="28" name="Textplatzhalter 51">
            <a:extLst>
              <a:ext uri="{FF2B5EF4-FFF2-40B4-BE49-F238E27FC236}">
                <a16:creationId xmlns:a16="http://schemas.microsoft.com/office/drawing/2014/main" id="{7A017EEB-CFD3-5F44-A564-10D397365C7C}"/>
              </a:ext>
            </a:extLst>
          </p:cNvPr>
          <p:cNvSpPr>
            <a:spLocks noGrp="1"/>
          </p:cNvSpPr>
          <p:nvPr>
            <p:ph type="body" sz="quarter" idx="71" hasCustomPrompt="1"/>
          </p:nvPr>
        </p:nvSpPr>
        <p:spPr>
          <a:xfrm>
            <a:off x="2469600" y="6987600"/>
            <a:ext cx="4734000" cy="1940400"/>
          </a:xfrm>
          <a:prstGeom prst="rect">
            <a:avLst/>
          </a:prstGeom>
        </p:spPr>
        <p:txBody>
          <a:bodyPr vert="horz" lIns="0" tIns="0" rIns="0" bIns="0"/>
          <a:lstStyle>
            <a:lvl1pPr marL="0" indent="0">
              <a:lnSpc>
                <a:spcPts val="1900"/>
              </a:lnSpc>
              <a:spcBef>
                <a:spcPts val="0"/>
              </a:spcBef>
              <a:spcAft>
                <a:spcPts val="0"/>
              </a:spcAft>
              <a:buNone/>
              <a:tabLst/>
              <a:defRPr sz="750" b="0" i="0" baseline="0">
                <a:solidFill>
                  <a:srgbClr val="000000"/>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a:lnSpc>
                <a:spcPts val="1900"/>
              </a:lnSpc>
            </a:pPr>
            <a:r>
              <a:rPr lang="de-DE" sz="750" b="1" dirty="0">
                <a:latin typeface="Arial" panose="020B0604020202020204" pitchFamily="34" charset="0"/>
                <a:cs typeface="Arial" panose="020B0604020202020204" pitchFamily="34" charset="0"/>
              </a:rPr>
              <a:t>Blindtext für– </a:t>
            </a:r>
            <a:r>
              <a:rPr lang="de-DE" sz="750" dirty="0" err="1">
                <a:latin typeface="Arial" panose="020B0604020202020204" pitchFamily="34" charset="0"/>
                <a:cs typeface="Arial" panose="020B0604020202020204" pitchFamily="34" charset="0"/>
              </a:rPr>
              <a:t>Bulletpoints</a:t>
            </a:r>
            <a:r>
              <a:rPr lang="de-DE" sz="750" dirty="0">
                <a:latin typeface="Arial" panose="020B0604020202020204" pitchFamily="34" charset="0"/>
                <a:cs typeface="Arial" panose="020B0604020202020204" pitchFamily="34" charset="0"/>
              </a:rPr>
              <a:t>.</a:t>
            </a:r>
          </a:p>
          <a:p>
            <a:pPr>
              <a:lnSpc>
                <a:spcPts val="1200"/>
              </a:lnSpc>
            </a:pPr>
            <a:r>
              <a:rPr lang="de-DE" sz="750" dirty="0">
                <a:latin typeface="Arial" panose="020B0604020202020204" pitchFamily="34" charset="0"/>
                <a:cs typeface="Arial" panose="020B0604020202020204" pitchFamily="34" charset="0"/>
              </a:rPr>
              <a:t>Diese sollten nicht mehr als 6 Punkte beinhalten.</a:t>
            </a:r>
          </a:p>
          <a:p>
            <a:pPr>
              <a:lnSpc>
                <a:spcPts val="1900"/>
              </a:lnSpc>
            </a:pPr>
            <a:r>
              <a:rPr lang="de-DE" sz="750" b="1" dirty="0">
                <a:latin typeface="Arial" panose="020B0604020202020204" pitchFamily="34" charset="0"/>
                <a:cs typeface="Arial" panose="020B0604020202020204" pitchFamily="34" charset="0"/>
              </a:rPr>
              <a:t>Zweiter Punkt – </a:t>
            </a:r>
            <a:r>
              <a:rPr lang="de-DE" sz="750" dirty="0" err="1">
                <a:latin typeface="Arial" panose="020B0604020202020204" pitchFamily="34" charset="0"/>
                <a:cs typeface="Arial" panose="020B0604020202020204" pitchFamily="34" charset="0"/>
              </a:rPr>
              <a:t>Lorem</a:t>
            </a:r>
            <a:r>
              <a:rPr lang="de-DE" sz="750" dirty="0">
                <a:latin typeface="Arial" panose="020B0604020202020204" pitchFamily="34" charset="0"/>
                <a:cs typeface="Arial" panose="020B0604020202020204" pitchFamily="34" charset="0"/>
              </a:rPr>
              <a:t> </a:t>
            </a:r>
            <a:r>
              <a:rPr lang="de-DE" sz="750" dirty="0" err="1">
                <a:latin typeface="Arial" panose="020B0604020202020204" pitchFamily="34" charset="0"/>
                <a:cs typeface="Arial" panose="020B0604020202020204" pitchFamily="34" charset="0"/>
              </a:rPr>
              <a:t>Ipsum</a:t>
            </a:r>
            <a:r>
              <a:rPr lang="de-DE" sz="750" dirty="0">
                <a:latin typeface="Arial" panose="020B0604020202020204" pitchFamily="34" charset="0"/>
                <a:cs typeface="Arial" panose="020B0604020202020204" pitchFamily="34" charset="0"/>
              </a:rPr>
              <a:t>.</a:t>
            </a:r>
            <a:endParaRPr lang="de-DE" sz="750" b="1" dirty="0">
              <a:latin typeface="Arial" panose="020B0604020202020204" pitchFamily="34" charset="0"/>
              <a:cs typeface="Arial" panose="020B0604020202020204" pitchFamily="34" charset="0"/>
            </a:endParaRPr>
          </a:p>
        </p:txBody>
      </p:sp>
      <p:sp>
        <p:nvSpPr>
          <p:cNvPr id="32" name="Bildplatzhalter 12">
            <a:extLst>
              <a:ext uri="{FF2B5EF4-FFF2-40B4-BE49-F238E27FC236}">
                <a16:creationId xmlns:a16="http://schemas.microsoft.com/office/drawing/2014/main" id="{EFCC0C55-5BDE-C74C-A017-4D1DAAB3AA1D}"/>
              </a:ext>
            </a:extLst>
          </p:cNvPr>
          <p:cNvSpPr>
            <a:spLocks noGrp="1"/>
          </p:cNvSpPr>
          <p:nvPr>
            <p:ph type="pic" sz="quarter" idx="39"/>
          </p:nvPr>
        </p:nvSpPr>
        <p:spPr>
          <a:xfrm>
            <a:off x="378000" y="9608400"/>
            <a:ext cx="648000" cy="439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33" name="Bildplatzhalter 12">
            <a:extLst>
              <a:ext uri="{FF2B5EF4-FFF2-40B4-BE49-F238E27FC236}">
                <a16:creationId xmlns:a16="http://schemas.microsoft.com/office/drawing/2014/main" id="{7AB81A08-B50A-6149-AE80-8DA6C81D56A9}"/>
              </a:ext>
            </a:extLst>
          </p:cNvPr>
          <p:cNvSpPr>
            <a:spLocks noGrp="1"/>
          </p:cNvSpPr>
          <p:nvPr>
            <p:ph type="pic" sz="quarter" idx="69"/>
          </p:nvPr>
        </p:nvSpPr>
        <p:spPr>
          <a:xfrm>
            <a:off x="1218113" y="9608400"/>
            <a:ext cx="648000" cy="439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45" name="Bildplatzhalter 12">
            <a:extLst>
              <a:ext uri="{FF2B5EF4-FFF2-40B4-BE49-F238E27FC236}">
                <a16:creationId xmlns:a16="http://schemas.microsoft.com/office/drawing/2014/main" id="{7CA874D3-C44A-324E-990C-54FBB65A8248}"/>
              </a:ext>
            </a:extLst>
          </p:cNvPr>
          <p:cNvSpPr>
            <a:spLocks noGrp="1"/>
          </p:cNvSpPr>
          <p:nvPr>
            <p:ph type="pic" sz="quarter" idx="73"/>
          </p:nvPr>
        </p:nvSpPr>
        <p:spPr>
          <a:xfrm>
            <a:off x="5137200" y="2372625"/>
            <a:ext cx="2052000" cy="1353600"/>
          </a:xfrm>
          <a:prstGeom prst="rect">
            <a:avLst/>
          </a:prstGeom>
          <a:noFill/>
          <a:ln w="9525">
            <a:solidFill>
              <a:schemeClr val="tx1"/>
            </a:solid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48" name="Bildplatzhalter 12">
            <a:extLst>
              <a:ext uri="{FF2B5EF4-FFF2-40B4-BE49-F238E27FC236}">
                <a16:creationId xmlns:a16="http://schemas.microsoft.com/office/drawing/2014/main" id="{AFCECB6B-EA1F-084E-8F1D-CDE862B6F271}"/>
              </a:ext>
            </a:extLst>
          </p:cNvPr>
          <p:cNvSpPr>
            <a:spLocks noGrp="1"/>
          </p:cNvSpPr>
          <p:nvPr>
            <p:ph type="pic" sz="quarter" idx="74"/>
          </p:nvPr>
        </p:nvSpPr>
        <p:spPr>
          <a:xfrm>
            <a:off x="5140800" y="3840375"/>
            <a:ext cx="2052000" cy="1353600"/>
          </a:xfrm>
          <a:prstGeom prst="rect">
            <a:avLst/>
          </a:prstGeom>
          <a:noFill/>
          <a:ln w="9525">
            <a:solidFill>
              <a:schemeClr val="tx1"/>
            </a:solid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34" name="Textplatzhalter 30">
            <a:extLst>
              <a:ext uri="{FF2B5EF4-FFF2-40B4-BE49-F238E27FC236}">
                <a16:creationId xmlns:a16="http://schemas.microsoft.com/office/drawing/2014/main" id="{7B1AE8E4-7F47-7E43-9736-06B564A4E884}"/>
              </a:ext>
            </a:extLst>
          </p:cNvPr>
          <p:cNvSpPr>
            <a:spLocks noGrp="1"/>
          </p:cNvSpPr>
          <p:nvPr>
            <p:ph type="body" sz="quarter" idx="84" hasCustomPrompt="1"/>
          </p:nvPr>
        </p:nvSpPr>
        <p:spPr>
          <a:xfrm>
            <a:off x="360000" y="6123600"/>
            <a:ext cx="1724400" cy="291600"/>
          </a:xfrm>
          <a:prstGeom prst="rect">
            <a:avLst/>
          </a:prstGeom>
        </p:spPr>
        <p:txBody>
          <a:bodyPr wrap="none" lIns="0" tIns="0" rIns="0" bIns="0" anchor="b" anchorCtr="0"/>
          <a:lstStyle>
            <a:lvl1pPr marL="0" indent="0">
              <a:lnSpc>
                <a:spcPts val="1300"/>
              </a:lnSpc>
              <a:spcBef>
                <a:spcPts val="0"/>
              </a:spcBef>
              <a:buNone/>
              <a:defRPr sz="900">
                <a:latin typeface="Arial" panose="020B0604020202020204" pitchFamily="34" charset="0"/>
                <a:cs typeface="Arial" panose="020B0604020202020204" pitchFamily="34" charset="0"/>
              </a:defRPr>
            </a:lvl1pPr>
          </a:lstStyle>
          <a:p>
            <a:r>
              <a:rPr lang="de-DE" dirty="0"/>
              <a:t>SUBLINE (GROSSBUCHSTABEN)</a:t>
            </a:r>
            <a:endParaRPr lang="de-DE" dirty="0">
              <a:latin typeface="Arial" panose="020B0604020202020204" pitchFamily="34" charset="0"/>
              <a:cs typeface="Arial" panose="020B0604020202020204" pitchFamily="34" charset="0"/>
            </a:endParaRPr>
          </a:p>
        </p:txBody>
      </p:sp>
    </p:spTree>
  </p:cSld>
  <p:clrMapOvr>
    <a:masterClrMapping/>
  </p:clrMapOvr>
  <p:extLst>
    <p:ext uri="{DCECCB84-F9BA-43D5-87BE-67443E8EF086}">
      <p15:sldGuideLst xmlns:p15="http://schemas.microsoft.com/office/powerpoint/2012/main">
        <p15:guide id="1" pos="227" userDrawn="1">
          <p15:clr>
            <a:srgbClr val="FBAE40"/>
          </p15:clr>
        </p15:guide>
        <p15:guide id="2" pos="4537" userDrawn="1">
          <p15:clr>
            <a:srgbClr val="FBAE40"/>
          </p15:clr>
        </p15:guide>
        <p15:guide id="3" orient="horz" pos="214" userDrawn="1">
          <p15:clr>
            <a:srgbClr val="FBAE40"/>
          </p15:clr>
        </p15:guide>
        <p15:guide id="4" orient="horz" pos="6519"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b_Vorderseite-Imagebild">
    <p:spTree>
      <p:nvGrpSpPr>
        <p:cNvPr id="1" name=""/>
        <p:cNvGrpSpPr/>
        <p:nvPr/>
      </p:nvGrpSpPr>
      <p:grpSpPr>
        <a:xfrm>
          <a:off x="0" y="0"/>
          <a:ext cx="0" cy="0"/>
          <a:chOff x="0" y="0"/>
          <a:chExt cx="0" cy="0"/>
        </a:xfrm>
      </p:grpSpPr>
      <p:sp>
        <p:nvSpPr>
          <p:cNvPr id="68" name="Bildplatzhalter 12">
            <a:extLst>
              <a:ext uri="{FF2B5EF4-FFF2-40B4-BE49-F238E27FC236}">
                <a16:creationId xmlns:a16="http://schemas.microsoft.com/office/drawing/2014/main" id="{874D48B4-00C6-9E46-9E6B-C4EEDF08AB89}"/>
              </a:ext>
            </a:extLst>
          </p:cNvPr>
          <p:cNvSpPr>
            <a:spLocks noGrp="1"/>
          </p:cNvSpPr>
          <p:nvPr>
            <p:ph type="pic" sz="quarter" idx="83"/>
          </p:nvPr>
        </p:nvSpPr>
        <p:spPr>
          <a:xfrm>
            <a:off x="0" y="1036800"/>
            <a:ext cx="7560000" cy="4197600"/>
          </a:xfrm>
          <a:prstGeom prst="rect">
            <a:avLst/>
          </a:prstGeom>
          <a:ln w="5080">
            <a:noFill/>
          </a:ln>
        </p:spPr>
        <p:txBody>
          <a:bodyPr vert="horz" lIns="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0" name="Bildplatzhalter 12">
            <a:extLst>
              <a:ext uri="{FF2B5EF4-FFF2-40B4-BE49-F238E27FC236}">
                <a16:creationId xmlns:a16="http://schemas.microsoft.com/office/drawing/2014/main" id="{6E65A84F-9C86-0647-BB6B-BE0B0FB91AD8}"/>
              </a:ext>
            </a:extLst>
          </p:cNvPr>
          <p:cNvSpPr>
            <a:spLocks noGrp="1"/>
          </p:cNvSpPr>
          <p:nvPr>
            <p:ph type="pic" sz="quarter" idx="75"/>
          </p:nvPr>
        </p:nvSpPr>
        <p:spPr>
          <a:xfrm>
            <a:off x="246960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1" name="Bildplatzhalter 12">
            <a:extLst>
              <a:ext uri="{FF2B5EF4-FFF2-40B4-BE49-F238E27FC236}">
                <a16:creationId xmlns:a16="http://schemas.microsoft.com/office/drawing/2014/main" id="{0F6967FF-8DE9-C14C-88EF-524EA37AC708}"/>
              </a:ext>
            </a:extLst>
          </p:cNvPr>
          <p:cNvSpPr>
            <a:spLocks noGrp="1"/>
          </p:cNvSpPr>
          <p:nvPr>
            <p:ph type="pic" sz="quarter" idx="76"/>
          </p:nvPr>
        </p:nvSpPr>
        <p:spPr>
          <a:xfrm>
            <a:off x="306967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3" name="Bildplatzhalter 12">
            <a:extLst>
              <a:ext uri="{FF2B5EF4-FFF2-40B4-BE49-F238E27FC236}">
                <a16:creationId xmlns:a16="http://schemas.microsoft.com/office/drawing/2014/main" id="{8CC76796-B06D-6D43-A079-30D1211B17BB}"/>
              </a:ext>
            </a:extLst>
          </p:cNvPr>
          <p:cNvSpPr>
            <a:spLocks noGrp="1"/>
          </p:cNvSpPr>
          <p:nvPr>
            <p:ph type="pic" sz="quarter" idx="77"/>
          </p:nvPr>
        </p:nvSpPr>
        <p:spPr>
          <a:xfrm>
            <a:off x="366975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4" name="Bildplatzhalter 12">
            <a:extLst>
              <a:ext uri="{FF2B5EF4-FFF2-40B4-BE49-F238E27FC236}">
                <a16:creationId xmlns:a16="http://schemas.microsoft.com/office/drawing/2014/main" id="{2F850717-D5CB-4446-B43D-0576EC57B9BD}"/>
              </a:ext>
            </a:extLst>
          </p:cNvPr>
          <p:cNvSpPr>
            <a:spLocks noGrp="1"/>
          </p:cNvSpPr>
          <p:nvPr>
            <p:ph type="pic" sz="quarter" idx="78"/>
          </p:nvPr>
        </p:nvSpPr>
        <p:spPr>
          <a:xfrm>
            <a:off x="426982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5" name="Bildplatzhalter 12">
            <a:extLst>
              <a:ext uri="{FF2B5EF4-FFF2-40B4-BE49-F238E27FC236}">
                <a16:creationId xmlns:a16="http://schemas.microsoft.com/office/drawing/2014/main" id="{566C28E5-93F4-E84C-BFA8-20E5E1EBE63A}"/>
              </a:ext>
            </a:extLst>
          </p:cNvPr>
          <p:cNvSpPr>
            <a:spLocks noGrp="1"/>
          </p:cNvSpPr>
          <p:nvPr>
            <p:ph type="pic" sz="quarter" idx="79"/>
          </p:nvPr>
        </p:nvSpPr>
        <p:spPr>
          <a:xfrm>
            <a:off x="486990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6" name="Bildplatzhalter 12">
            <a:extLst>
              <a:ext uri="{FF2B5EF4-FFF2-40B4-BE49-F238E27FC236}">
                <a16:creationId xmlns:a16="http://schemas.microsoft.com/office/drawing/2014/main" id="{0A2495C6-441C-F644-AC10-B2CFF133808A}"/>
              </a:ext>
            </a:extLst>
          </p:cNvPr>
          <p:cNvSpPr>
            <a:spLocks noGrp="1"/>
          </p:cNvSpPr>
          <p:nvPr>
            <p:ph type="pic" sz="quarter" idx="80"/>
          </p:nvPr>
        </p:nvSpPr>
        <p:spPr>
          <a:xfrm>
            <a:off x="546997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8" name="Bildplatzhalter 12">
            <a:extLst>
              <a:ext uri="{FF2B5EF4-FFF2-40B4-BE49-F238E27FC236}">
                <a16:creationId xmlns:a16="http://schemas.microsoft.com/office/drawing/2014/main" id="{AD5DD8B4-76D1-A243-AB41-47713C5ACD34}"/>
              </a:ext>
            </a:extLst>
          </p:cNvPr>
          <p:cNvSpPr>
            <a:spLocks noGrp="1"/>
          </p:cNvSpPr>
          <p:nvPr>
            <p:ph type="pic" sz="quarter" idx="81"/>
          </p:nvPr>
        </p:nvSpPr>
        <p:spPr>
          <a:xfrm>
            <a:off x="607005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61" name="Bildplatzhalter 12">
            <a:extLst>
              <a:ext uri="{FF2B5EF4-FFF2-40B4-BE49-F238E27FC236}">
                <a16:creationId xmlns:a16="http://schemas.microsoft.com/office/drawing/2014/main" id="{595092E5-5A30-DA40-901E-733DB549A3BB}"/>
              </a:ext>
            </a:extLst>
          </p:cNvPr>
          <p:cNvSpPr>
            <a:spLocks noGrp="1"/>
          </p:cNvSpPr>
          <p:nvPr>
            <p:ph type="pic" sz="quarter" idx="82"/>
          </p:nvPr>
        </p:nvSpPr>
        <p:spPr>
          <a:xfrm>
            <a:off x="667012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16" name="Bildplatzhalter 12">
            <a:extLst>
              <a:ext uri="{FF2B5EF4-FFF2-40B4-BE49-F238E27FC236}">
                <a16:creationId xmlns:a16="http://schemas.microsoft.com/office/drawing/2014/main" id="{46FB206D-B980-5344-AF1B-45F2D44B9EEB}"/>
              </a:ext>
            </a:extLst>
          </p:cNvPr>
          <p:cNvSpPr>
            <a:spLocks noGrp="1"/>
          </p:cNvSpPr>
          <p:nvPr>
            <p:ph type="pic" sz="quarter" idx="90"/>
          </p:nvPr>
        </p:nvSpPr>
        <p:spPr>
          <a:xfrm>
            <a:off x="2469600" y="9259200"/>
            <a:ext cx="860400" cy="3096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17" name="Bildplatzhalter 12">
            <a:extLst>
              <a:ext uri="{FF2B5EF4-FFF2-40B4-BE49-F238E27FC236}">
                <a16:creationId xmlns:a16="http://schemas.microsoft.com/office/drawing/2014/main" id="{E22C4F82-4A44-FD4E-8B9F-AB751D9CB7AF}"/>
              </a:ext>
            </a:extLst>
          </p:cNvPr>
          <p:cNvSpPr>
            <a:spLocks noGrp="1"/>
          </p:cNvSpPr>
          <p:nvPr>
            <p:ph type="pic" sz="quarter" idx="91"/>
          </p:nvPr>
        </p:nvSpPr>
        <p:spPr>
          <a:xfrm>
            <a:off x="3438000"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23" name="Bildplatzhalter 12">
            <a:extLst>
              <a:ext uri="{FF2B5EF4-FFF2-40B4-BE49-F238E27FC236}">
                <a16:creationId xmlns:a16="http://schemas.microsoft.com/office/drawing/2014/main" id="{5549757D-B662-854F-98E8-24E97C0CD1AE}"/>
              </a:ext>
            </a:extLst>
          </p:cNvPr>
          <p:cNvSpPr>
            <a:spLocks noGrp="1"/>
          </p:cNvSpPr>
          <p:nvPr>
            <p:ph type="pic" sz="quarter" idx="92"/>
          </p:nvPr>
        </p:nvSpPr>
        <p:spPr>
          <a:xfrm>
            <a:off x="4009500"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24" name="Bildplatzhalter 12">
            <a:extLst>
              <a:ext uri="{FF2B5EF4-FFF2-40B4-BE49-F238E27FC236}">
                <a16:creationId xmlns:a16="http://schemas.microsoft.com/office/drawing/2014/main" id="{703E51E3-C178-2E41-A004-3F1059A135C8}"/>
              </a:ext>
            </a:extLst>
          </p:cNvPr>
          <p:cNvSpPr>
            <a:spLocks noGrp="1"/>
          </p:cNvSpPr>
          <p:nvPr>
            <p:ph type="pic" sz="quarter" idx="93"/>
          </p:nvPr>
        </p:nvSpPr>
        <p:spPr>
          <a:xfrm>
            <a:off x="4571475"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25" name="Bildplatzhalter 12">
            <a:extLst>
              <a:ext uri="{FF2B5EF4-FFF2-40B4-BE49-F238E27FC236}">
                <a16:creationId xmlns:a16="http://schemas.microsoft.com/office/drawing/2014/main" id="{22D875CD-BD1A-4D4A-BFBE-6CCAAFCDBDB9}"/>
              </a:ext>
            </a:extLst>
          </p:cNvPr>
          <p:cNvSpPr>
            <a:spLocks noGrp="1"/>
          </p:cNvSpPr>
          <p:nvPr>
            <p:ph type="pic" sz="quarter" idx="94"/>
          </p:nvPr>
        </p:nvSpPr>
        <p:spPr>
          <a:xfrm>
            <a:off x="5142975"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93" name="Textplatzhalter 30">
            <a:extLst>
              <a:ext uri="{FF2B5EF4-FFF2-40B4-BE49-F238E27FC236}">
                <a16:creationId xmlns:a16="http://schemas.microsoft.com/office/drawing/2014/main" id="{21B6322F-A2D8-1F41-B06D-42620F891CCE}"/>
              </a:ext>
            </a:extLst>
          </p:cNvPr>
          <p:cNvSpPr>
            <a:spLocks noGrp="1"/>
          </p:cNvSpPr>
          <p:nvPr>
            <p:ph type="body" sz="quarter" idx="85" hasCustomPrompt="1"/>
          </p:nvPr>
        </p:nvSpPr>
        <p:spPr>
          <a:xfrm>
            <a:off x="360357" y="6609600"/>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	ARTIKELNUMMER | 75“ (189 cm)</a:t>
            </a:r>
          </a:p>
          <a:p>
            <a:r>
              <a:rPr lang="de-DE" sz="700" dirty="0">
                <a:latin typeface="Arial" panose="020B0604020202020204" pitchFamily="34" charset="0"/>
                <a:cs typeface="Arial" panose="020B0604020202020204" pitchFamily="34" charset="0"/>
              </a:rPr>
              <a:t>EAN 1234567890750 | UVP 1.275,00 €</a:t>
            </a:r>
          </a:p>
        </p:txBody>
      </p:sp>
      <p:sp>
        <p:nvSpPr>
          <p:cNvPr id="101" name="Textplatzhalter 30">
            <a:extLst>
              <a:ext uri="{FF2B5EF4-FFF2-40B4-BE49-F238E27FC236}">
                <a16:creationId xmlns:a16="http://schemas.microsoft.com/office/drawing/2014/main" id="{27144282-9A14-1647-84D3-0F097BCDE9D0}"/>
              </a:ext>
            </a:extLst>
          </p:cNvPr>
          <p:cNvSpPr>
            <a:spLocks noGrp="1"/>
          </p:cNvSpPr>
          <p:nvPr>
            <p:ph type="body" sz="quarter" idx="86" hasCustomPrompt="1"/>
          </p:nvPr>
        </p:nvSpPr>
        <p:spPr>
          <a:xfrm>
            <a:off x="360000" y="7084800"/>
            <a:ext cx="1785051" cy="437021"/>
          </a:xfrm>
          <a:prstGeom prst="rect">
            <a:avLst/>
          </a:prstGeom>
        </p:spPr>
        <p:txBody>
          <a:bodyPr wrap="none" lIns="0" tIns="0" rIns="0" bIns="0"/>
          <a:lstStyle>
            <a:lvl1pPr marL="0" indent="0">
              <a:lnSpc>
                <a:spcPts val="1500"/>
              </a:lnSpc>
              <a:spcBef>
                <a:spcPts val="0"/>
              </a:spcBef>
              <a:buNone/>
              <a:defRPr sz="700">
                <a:solidFill>
                  <a:schemeClr val="tx1"/>
                </a:solidFill>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	ARTIKELNUMMER | 65“ (164 cm)</a:t>
            </a:r>
          </a:p>
          <a:p>
            <a:r>
              <a:rPr lang="de-DE" sz="700" dirty="0">
                <a:latin typeface="Arial" panose="020B0604020202020204" pitchFamily="34" charset="0"/>
                <a:cs typeface="Arial" panose="020B0604020202020204" pitchFamily="34" charset="0"/>
              </a:rPr>
              <a:t>EAN 1234567890650 | UVP 1.265,00 €</a:t>
            </a:r>
          </a:p>
        </p:txBody>
      </p:sp>
      <p:sp>
        <p:nvSpPr>
          <p:cNvPr id="104" name="Textplatzhalter 30">
            <a:extLst>
              <a:ext uri="{FF2B5EF4-FFF2-40B4-BE49-F238E27FC236}">
                <a16:creationId xmlns:a16="http://schemas.microsoft.com/office/drawing/2014/main" id="{11CF8F80-1634-6145-BD18-CC92BED7FDFB}"/>
              </a:ext>
            </a:extLst>
          </p:cNvPr>
          <p:cNvSpPr>
            <a:spLocks noGrp="1"/>
          </p:cNvSpPr>
          <p:nvPr>
            <p:ph type="body" sz="quarter" idx="87" hasCustomPrompt="1"/>
          </p:nvPr>
        </p:nvSpPr>
        <p:spPr>
          <a:xfrm>
            <a:off x="358950" y="7563494"/>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	ARTIKELNUMMER | 55“ (139 cm)</a:t>
            </a:r>
          </a:p>
          <a:p>
            <a:r>
              <a:rPr lang="de-DE" sz="700" dirty="0">
                <a:latin typeface="Arial" panose="020B0604020202020204" pitchFamily="34" charset="0"/>
                <a:cs typeface="Arial" panose="020B0604020202020204" pitchFamily="34" charset="0"/>
              </a:rPr>
              <a:t>EAN 1234567890550 | UVP 1.255,00 €</a:t>
            </a:r>
          </a:p>
        </p:txBody>
      </p:sp>
      <p:sp>
        <p:nvSpPr>
          <p:cNvPr id="105" name="Textplatzhalter 30">
            <a:extLst>
              <a:ext uri="{FF2B5EF4-FFF2-40B4-BE49-F238E27FC236}">
                <a16:creationId xmlns:a16="http://schemas.microsoft.com/office/drawing/2014/main" id="{96656185-BF97-BB4F-ABC9-789EFFD6D469}"/>
              </a:ext>
            </a:extLst>
          </p:cNvPr>
          <p:cNvSpPr>
            <a:spLocks noGrp="1"/>
          </p:cNvSpPr>
          <p:nvPr>
            <p:ph type="body" sz="quarter" idx="88" hasCustomPrompt="1"/>
          </p:nvPr>
        </p:nvSpPr>
        <p:spPr>
          <a:xfrm>
            <a:off x="361138" y="8040906"/>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	ARTIKELNUMMER | 49“ (123 cm)</a:t>
            </a:r>
          </a:p>
          <a:p>
            <a:r>
              <a:rPr lang="de-DE" sz="700" dirty="0">
                <a:latin typeface="Arial" panose="020B0604020202020204" pitchFamily="34" charset="0"/>
                <a:cs typeface="Arial" panose="020B0604020202020204" pitchFamily="34" charset="0"/>
              </a:rPr>
              <a:t>EAN 1234567890490 | UVP 1.249,00 €</a:t>
            </a:r>
          </a:p>
        </p:txBody>
      </p:sp>
      <p:sp>
        <p:nvSpPr>
          <p:cNvPr id="106" name="Textplatzhalter 30">
            <a:extLst>
              <a:ext uri="{FF2B5EF4-FFF2-40B4-BE49-F238E27FC236}">
                <a16:creationId xmlns:a16="http://schemas.microsoft.com/office/drawing/2014/main" id="{9A140FED-BF75-9847-8213-93976F673D68}"/>
              </a:ext>
            </a:extLst>
          </p:cNvPr>
          <p:cNvSpPr>
            <a:spLocks noGrp="1"/>
          </p:cNvSpPr>
          <p:nvPr>
            <p:ph type="body" sz="quarter" idx="89" hasCustomPrompt="1"/>
          </p:nvPr>
        </p:nvSpPr>
        <p:spPr>
          <a:xfrm>
            <a:off x="358340" y="8514873"/>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	ARTIKELNUMMER | 43“ (108 cm)</a:t>
            </a:r>
          </a:p>
          <a:p>
            <a:r>
              <a:rPr lang="de-DE" sz="700" dirty="0">
                <a:latin typeface="Arial" panose="020B0604020202020204" pitchFamily="34" charset="0"/>
                <a:cs typeface="Arial" panose="020B0604020202020204" pitchFamily="34" charset="0"/>
              </a:rPr>
              <a:t>EAN 1234567890430 | UVP 1.243,00 €</a:t>
            </a:r>
          </a:p>
        </p:txBody>
      </p:sp>
      <p:sp>
        <p:nvSpPr>
          <p:cNvPr id="63" name="Textplatzhalter 51"/>
          <p:cNvSpPr>
            <a:spLocks noGrp="1"/>
          </p:cNvSpPr>
          <p:nvPr>
            <p:ph type="body" sz="quarter" idx="25" hasCustomPrompt="1"/>
          </p:nvPr>
        </p:nvSpPr>
        <p:spPr>
          <a:xfrm>
            <a:off x="2469600" y="5461200"/>
            <a:ext cx="4734000" cy="1486800"/>
          </a:xfrm>
          <a:prstGeom prst="rect">
            <a:avLst/>
          </a:prstGeom>
        </p:spPr>
        <p:txBody>
          <a:bodyPr vert="horz" lIns="0" tIns="0" rIns="0" bIns="0"/>
          <a:lstStyle>
            <a:lvl1pPr marL="0" indent="0">
              <a:lnSpc>
                <a:spcPts val="1400"/>
              </a:lnSpc>
              <a:spcBef>
                <a:spcPts val="0"/>
              </a:spcBef>
              <a:spcAft>
                <a:spcPts val="0"/>
              </a:spcAft>
              <a:buNone/>
              <a:tabLst/>
              <a:defRPr sz="750" b="0" i="0" baseline="0">
                <a:solidFill>
                  <a:srgbClr val="000000"/>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Dies ist ein Blindtext für den </a:t>
            </a:r>
            <a:r>
              <a:rPr lang="de-DE" dirty="0" err="1"/>
              <a:t>Introtext</a:t>
            </a:r>
            <a:r>
              <a:rPr lang="de-DE" dirty="0"/>
              <a:t>. </a:t>
            </a:r>
            <a:br>
              <a:rPr lang="de-DE" dirty="0"/>
            </a:br>
            <a:r>
              <a:rPr lang="de-DE" dirty="0"/>
              <a:t>Dieser sollte nicht mehr als 8 Zeilen beinhalten.</a:t>
            </a:r>
          </a:p>
        </p:txBody>
      </p:sp>
      <p:sp>
        <p:nvSpPr>
          <p:cNvPr id="26" name="Textplatzhalter 51">
            <a:extLst>
              <a:ext uri="{FF2B5EF4-FFF2-40B4-BE49-F238E27FC236}">
                <a16:creationId xmlns:a16="http://schemas.microsoft.com/office/drawing/2014/main" id="{EC0355D0-2B4D-9447-BC1D-3FAD0E6A2A1E}"/>
              </a:ext>
            </a:extLst>
          </p:cNvPr>
          <p:cNvSpPr>
            <a:spLocks noGrp="1"/>
          </p:cNvSpPr>
          <p:nvPr>
            <p:ph type="body" sz="quarter" idx="29" hasCustomPrompt="1"/>
          </p:nvPr>
        </p:nvSpPr>
        <p:spPr>
          <a:xfrm>
            <a:off x="0" y="5479200"/>
            <a:ext cx="1990664" cy="534368"/>
          </a:xfrm>
          <a:prstGeom prst="rect">
            <a:avLst/>
          </a:prstGeom>
          <a:solidFill>
            <a:schemeClr val="tx1"/>
          </a:solidFill>
        </p:spPr>
        <p:txBody>
          <a:bodyPr vert="horz" wrap="none" lIns="324000" tIns="36000" rIns="251999" bIns="36000">
            <a:spAutoFit/>
          </a:bodyPr>
          <a:lstStyle>
            <a:lvl1pPr marL="0" indent="0">
              <a:lnSpc>
                <a:spcPct val="100000"/>
              </a:lnSpc>
              <a:spcBef>
                <a:spcPts val="0"/>
              </a:spcBef>
              <a:spcAft>
                <a:spcPts val="0"/>
              </a:spcAft>
              <a:buNone/>
              <a:tabLst/>
              <a:defRPr sz="30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r>
              <a:rPr lang="de-DE" dirty="0"/>
              <a:t>HF420B</a:t>
            </a:r>
          </a:p>
        </p:txBody>
      </p:sp>
      <p:pic>
        <p:nvPicPr>
          <p:cNvPr id="66" name="Grafik 65">
            <a:extLst>
              <a:ext uri="{FF2B5EF4-FFF2-40B4-BE49-F238E27FC236}">
                <a16:creationId xmlns:a16="http://schemas.microsoft.com/office/drawing/2014/main" id="{22FF1AA5-5E06-D444-A063-F850845CF98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60000" y="360000"/>
            <a:ext cx="1995167" cy="303833"/>
          </a:xfrm>
          <a:prstGeom prst="rect">
            <a:avLst/>
          </a:prstGeom>
        </p:spPr>
      </p:pic>
      <p:sp>
        <p:nvSpPr>
          <p:cNvPr id="46" name="Textplatzhalter 30">
            <a:extLst>
              <a:ext uri="{FF2B5EF4-FFF2-40B4-BE49-F238E27FC236}">
                <a16:creationId xmlns:a16="http://schemas.microsoft.com/office/drawing/2014/main" id="{4500A1C5-B0A2-F844-A712-FCAC410BF748}"/>
              </a:ext>
            </a:extLst>
          </p:cNvPr>
          <p:cNvSpPr>
            <a:spLocks noGrp="1"/>
          </p:cNvSpPr>
          <p:nvPr>
            <p:ph type="body" sz="quarter" idx="18" hasCustomPrompt="1"/>
          </p:nvPr>
        </p:nvSpPr>
        <p:spPr>
          <a:xfrm>
            <a:off x="2469600" y="10152000"/>
            <a:ext cx="4734000" cy="196657"/>
          </a:xfrm>
          <a:prstGeom prst="rect">
            <a:avLst/>
          </a:prstGeom>
        </p:spPr>
        <p:txBody>
          <a:bodyPr vert="horz" wrap="square" lIns="0" tIns="0" rIns="0" bIns="0" anchor="b" anchorCtr="0">
            <a:spAutoFit/>
          </a:bodyPr>
          <a:lstStyle>
            <a:lvl1pPr marL="0" indent="0">
              <a:lnSpc>
                <a:spcPts val="800"/>
              </a:lnSpc>
              <a:spcBef>
                <a:spcPts val="0"/>
              </a:spcBef>
              <a:buNone/>
              <a:defRPr sz="600" b="0" i="0" kern="1200" spc="0" baseline="0">
                <a:solidFill>
                  <a:srgbClr val="000000"/>
                </a:solidFill>
                <a:latin typeface="Arial" panose="020B0604020202020204" pitchFamily="34" charset="0"/>
                <a:cs typeface="Arial" panose="020B0604020202020204" pitchFamily="34" charset="0"/>
              </a:defRPr>
            </a:lvl1pPr>
            <a:lvl2pPr>
              <a:defRPr sz="500">
                <a:latin typeface="DINPro-CondRegular"/>
                <a:cs typeface="DINPro-CondRegular"/>
              </a:defRPr>
            </a:lvl2pPr>
            <a:lvl3pPr>
              <a:defRPr sz="500">
                <a:latin typeface="DINPro-CondRegular"/>
                <a:cs typeface="DINPro-CondRegular"/>
              </a:defRPr>
            </a:lvl3pPr>
            <a:lvl4pPr>
              <a:defRPr sz="500">
                <a:latin typeface="DINPro-CondRegular"/>
                <a:cs typeface="DINPro-CondRegular"/>
              </a:defRPr>
            </a:lvl4pPr>
            <a:lvl5pPr>
              <a:defRPr sz="500">
                <a:latin typeface="DINPro-CondRegular"/>
                <a:cs typeface="DINPro-CondRegular"/>
              </a:defRPr>
            </a:lvl5pPr>
          </a:lstStyle>
          <a:p>
            <a:r>
              <a:rPr lang="de-DE" dirty="0"/>
              <a:t>Platz für Fußnoten</a:t>
            </a:r>
            <a:br>
              <a:rPr lang="de-DE" dirty="0"/>
            </a:br>
            <a:r>
              <a:rPr lang="de-DE" dirty="0"/>
              <a:t>Zweizeilig - (Unten ausgerichtet)</a:t>
            </a:r>
          </a:p>
        </p:txBody>
      </p:sp>
      <p:pic>
        <p:nvPicPr>
          <p:cNvPr id="4" name="Grafik 3">
            <a:extLst>
              <a:ext uri="{FF2B5EF4-FFF2-40B4-BE49-F238E27FC236}">
                <a16:creationId xmlns:a16="http://schemas.microsoft.com/office/drawing/2014/main" id="{34979850-1EB9-42B0-AFF3-C72F4A81E9E8}"/>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55165" y="10242743"/>
            <a:ext cx="1683186" cy="113748"/>
          </a:xfrm>
          <a:prstGeom prst="rect">
            <a:avLst/>
          </a:prstGeom>
        </p:spPr>
      </p:pic>
      <p:sp>
        <p:nvSpPr>
          <p:cNvPr id="28" name="Textplatzhalter 51">
            <a:extLst>
              <a:ext uri="{FF2B5EF4-FFF2-40B4-BE49-F238E27FC236}">
                <a16:creationId xmlns:a16="http://schemas.microsoft.com/office/drawing/2014/main" id="{7A017EEB-CFD3-5F44-A564-10D397365C7C}"/>
              </a:ext>
            </a:extLst>
          </p:cNvPr>
          <p:cNvSpPr>
            <a:spLocks noGrp="1"/>
          </p:cNvSpPr>
          <p:nvPr>
            <p:ph type="body" sz="quarter" idx="71" hasCustomPrompt="1"/>
          </p:nvPr>
        </p:nvSpPr>
        <p:spPr>
          <a:xfrm>
            <a:off x="2469600" y="6987600"/>
            <a:ext cx="4734000" cy="1940400"/>
          </a:xfrm>
          <a:prstGeom prst="rect">
            <a:avLst/>
          </a:prstGeom>
        </p:spPr>
        <p:txBody>
          <a:bodyPr vert="horz" lIns="0" tIns="0" rIns="0" bIns="0"/>
          <a:lstStyle>
            <a:lvl1pPr marL="0" indent="0">
              <a:lnSpc>
                <a:spcPts val="1900"/>
              </a:lnSpc>
              <a:spcBef>
                <a:spcPts val="0"/>
              </a:spcBef>
              <a:spcAft>
                <a:spcPts val="0"/>
              </a:spcAft>
              <a:buNone/>
              <a:tabLst/>
              <a:defRPr sz="750" b="0" i="0" baseline="0">
                <a:solidFill>
                  <a:srgbClr val="000000"/>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a:lnSpc>
                <a:spcPts val="1900"/>
              </a:lnSpc>
            </a:pPr>
            <a:r>
              <a:rPr lang="de-DE" sz="750" b="1" dirty="0">
                <a:latin typeface="Arial" panose="020B0604020202020204" pitchFamily="34" charset="0"/>
                <a:cs typeface="Arial" panose="020B0604020202020204" pitchFamily="34" charset="0"/>
              </a:rPr>
              <a:t>Blindtext für– </a:t>
            </a:r>
            <a:r>
              <a:rPr lang="de-DE" sz="750" dirty="0" err="1">
                <a:latin typeface="Arial" panose="020B0604020202020204" pitchFamily="34" charset="0"/>
                <a:cs typeface="Arial" panose="020B0604020202020204" pitchFamily="34" charset="0"/>
              </a:rPr>
              <a:t>Bulletpoints</a:t>
            </a:r>
            <a:r>
              <a:rPr lang="de-DE" sz="750" dirty="0">
                <a:latin typeface="Arial" panose="020B0604020202020204" pitchFamily="34" charset="0"/>
                <a:cs typeface="Arial" panose="020B0604020202020204" pitchFamily="34" charset="0"/>
              </a:rPr>
              <a:t>.</a:t>
            </a:r>
          </a:p>
          <a:p>
            <a:pPr>
              <a:lnSpc>
                <a:spcPts val="1200"/>
              </a:lnSpc>
            </a:pPr>
            <a:r>
              <a:rPr lang="de-DE" sz="750" dirty="0">
                <a:latin typeface="Arial" panose="020B0604020202020204" pitchFamily="34" charset="0"/>
                <a:cs typeface="Arial" panose="020B0604020202020204" pitchFamily="34" charset="0"/>
              </a:rPr>
              <a:t>Diese sollten nicht mehr als 6 Punkte beinhalten.</a:t>
            </a:r>
          </a:p>
          <a:p>
            <a:pPr>
              <a:lnSpc>
                <a:spcPts val="1900"/>
              </a:lnSpc>
            </a:pPr>
            <a:r>
              <a:rPr lang="de-DE" sz="750" b="1" dirty="0">
                <a:latin typeface="Arial" panose="020B0604020202020204" pitchFamily="34" charset="0"/>
                <a:cs typeface="Arial" panose="020B0604020202020204" pitchFamily="34" charset="0"/>
              </a:rPr>
              <a:t>Zweiter Punkt – </a:t>
            </a:r>
            <a:r>
              <a:rPr lang="de-DE" sz="750" dirty="0" err="1">
                <a:latin typeface="Arial" panose="020B0604020202020204" pitchFamily="34" charset="0"/>
                <a:cs typeface="Arial" panose="020B0604020202020204" pitchFamily="34" charset="0"/>
              </a:rPr>
              <a:t>Lorem</a:t>
            </a:r>
            <a:r>
              <a:rPr lang="de-DE" sz="750" dirty="0">
                <a:latin typeface="Arial" panose="020B0604020202020204" pitchFamily="34" charset="0"/>
                <a:cs typeface="Arial" panose="020B0604020202020204" pitchFamily="34" charset="0"/>
              </a:rPr>
              <a:t> </a:t>
            </a:r>
            <a:r>
              <a:rPr lang="de-DE" sz="750" dirty="0" err="1">
                <a:latin typeface="Arial" panose="020B0604020202020204" pitchFamily="34" charset="0"/>
                <a:cs typeface="Arial" panose="020B0604020202020204" pitchFamily="34" charset="0"/>
              </a:rPr>
              <a:t>Ipsum</a:t>
            </a:r>
            <a:r>
              <a:rPr lang="de-DE" sz="750" dirty="0">
                <a:latin typeface="Arial" panose="020B0604020202020204" pitchFamily="34" charset="0"/>
                <a:cs typeface="Arial" panose="020B0604020202020204" pitchFamily="34" charset="0"/>
              </a:rPr>
              <a:t>.</a:t>
            </a:r>
            <a:endParaRPr lang="de-DE" sz="750" b="1" dirty="0">
              <a:latin typeface="Arial" panose="020B0604020202020204" pitchFamily="34" charset="0"/>
              <a:cs typeface="Arial" panose="020B0604020202020204" pitchFamily="34" charset="0"/>
            </a:endParaRPr>
          </a:p>
        </p:txBody>
      </p:sp>
      <p:sp>
        <p:nvSpPr>
          <p:cNvPr id="32" name="Bildplatzhalter 12">
            <a:extLst>
              <a:ext uri="{FF2B5EF4-FFF2-40B4-BE49-F238E27FC236}">
                <a16:creationId xmlns:a16="http://schemas.microsoft.com/office/drawing/2014/main" id="{EFCC0C55-5BDE-C74C-A017-4D1DAAB3AA1D}"/>
              </a:ext>
            </a:extLst>
          </p:cNvPr>
          <p:cNvSpPr>
            <a:spLocks noGrp="1"/>
          </p:cNvSpPr>
          <p:nvPr>
            <p:ph type="pic" sz="quarter" idx="39"/>
          </p:nvPr>
        </p:nvSpPr>
        <p:spPr>
          <a:xfrm>
            <a:off x="378000" y="9608400"/>
            <a:ext cx="648000" cy="439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33" name="Bildplatzhalter 12">
            <a:extLst>
              <a:ext uri="{FF2B5EF4-FFF2-40B4-BE49-F238E27FC236}">
                <a16:creationId xmlns:a16="http://schemas.microsoft.com/office/drawing/2014/main" id="{7AB81A08-B50A-6149-AE80-8DA6C81D56A9}"/>
              </a:ext>
            </a:extLst>
          </p:cNvPr>
          <p:cNvSpPr>
            <a:spLocks noGrp="1"/>
          </p:cNvSpPr>
          <p:nvPr>
            <p:ph type="pic" sz="quarter" idx="69"/>
          </p:nvPr>
        </p:nvSpPr>
        <p:spPr>
          <a:xfrm>
            <a:off x="1218113" y="9608400"/>
            <a:ext cx="648000" cy="439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41" name="Bildplatzhalter 12">
            <a:extLst>
              <a:ext uri="{FF2B5EF4-FFF2-40B4-BE49-F238E27FC236}">
                <a16:creationId xmlns:a16="http://schemas.microsoft.com/office/drawing/2014/main" id="{21BDABFD-A6AA-7144-861B-41BC2285154D}"/>
              </a:ext>
            </a:extLst>
          </p:cNvPr>
          <p:cNvSpPr>
            <a:spLocks noGrp="1"/>
          </p:cNvSpPr>
          <p:nvPr>
            <p:ph type="pic" sz="quarter" idx="72"/>
          </p:nvPr>
        </p:nvSpPr>
        <p:spPr>
          <a:xfrm>
            <a:off x="5137200" y="1040400"/>
            <a:ext cx="2052000" cy="2703600"/>
          </a:xfrm>
          <a:prstGeom prst="rect">
            <a:avLst/>
          </a:prstGeom>
          <a:noFill/>
          <a:ln w="9525">
            <a:solidFill>
              <a:schemeClr val="tx1"/>
            </a:solidFill>
          </a:ln>
        </p:spPr>
        <p:txBody>
          <a:bodyPr vert="horz" lIns="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43" name="Bildplatzhalter 12">
            <a:extLst>
              <a:ext uri="{FF2B5EF4-FFF2-40B4-BE49-F238E27FC236}">
                <a16:creationId xmlns:a16="http://schemas.microsoft.com/office/drawing/2014/main" id="{93EB6808-78A5-9748-87B3-96AB3ACAE514}"/>
              </a:ext>
            </a:extLst>
          </p:cNvPr>
          <p:cNvSpPr>
            <a:spLocks noGrp="1"/>
          </p:cNvSpPr>
          <p:nvPr>
            <p:ph type="pic" sz="quarter" idx="74"/>
          </p:nvPr>
        </p:nvSpPr>
        <p:spPr>
          <a:xfrm>
            <a:off x="5140800" y="3878475"/>
            <a:ext cx="2052000" cy="1353600"/>
          </a:xfrm>
          <a:prstGeom prst="rect">
            <a:avLst/>
          </a:prstGeom>
          <a:noFill/>
          <a:ln w="9525">
            <a:solidFill>
              <a:schemeClr val="tx1"/>
            </a:solid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34" name="Textplatzhalter 30">
            <a:extLst>
              <a:ext uri="{FF2B5EF4-FFF2-40B4-BE49-F238E27FC236}">
                <a16:creationId xmlns:a16="http://schemas.microsoft.com/office/drawing/2014/main" id="{0007FB7A-5C5C-9645-9CA6-B0D3B6A08A66}"/>
              </a:ext>
            </a:extLst>
          </p:cNvPr>
          <p:cNvSpPr>
            <a:spLocks noGrp="1"/>
          </p:cNvSpPr>
          <p:nvPr>
            <p:ph type="body" sz="quarter" idx="84" hasCustomPrompt="1"/>
          </p:nvPr>
        </p:nvSpPr>
        <p:spPr>
          <a:xfrm>
            <a:off x="360000" y="6123600"/>
            <a:ext cx="1724400" cy="291600"/>
          </a:xfrm>
          <a:prstGeom prst="rect">
            <a:avLst/>
          </a:prstGeom>
        </p:spPr>
        <p:txBody>
          <a:bodyPr wrap="none" lIns="0" tIns="0" rIns="0" bIns="0" anchor="b" anchorCtr="0"/>
          <a:lstStyle>
            <a:lvl1pPr marL="0" indent="0">
              <a:lnSpc>
                <a:spcPts val="1300"/>
              </a:lnSpc>
              <a:spcBef>
                <a:spcPts val="0"/>
              </a:spcBef>
              <a:buNone/>
              <a:defRPr sz="900">
                <a:latin typeface="Arial" panose="020B0604020202020204" pitchFamily="34" charset="0"/>
                <a:cs typeface="Arial" panose="020B0604020202020204" pitchFamily="34" charset="0"/>
              </a:defRPr>
            </a:lvl1pPr>
          </a:lstStyle>
          <a:p>
            <a:r>
              <a:rPr lang="de-DE" dirty="0"/>
              <a:t>SUBLINE (GROSSBUCHSTABEN)</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3745328"/>
      </p:ext>
    </p:extLst>
  </p:cSld>
  <p:clrMapOvr>
    <a:masterClrMapping/>
  </p:clrMapOvr>
  <p:extLst>
    <p:ext uri="{DCECCB84-F9BA-43D5-87BE-67443E8EF086}">
      <p15:sldGuideLst xmlns:p15="http://schemas.microsoft.com/office/powerpoint/2012/main">
        <p15:guide id="1" pos="227">
          <p15:clr>
            <a:srgbClr val="FBAE40"/>
          </p15:clr>
        </p15:guide>
        <p15:guide id="2" pos="4537">
          <p15:clr>
            <a:srgbClr val="FBAE40"/>
          </p15:clr>
        </p15:guide>
        <p15:guide id="3" orient="horz" pos="214">
          <p15:clr>
            <a:srgbClr val="FBAE40"/>
          </p15:clr>
        </p15:guide>
        <p15:guide id="4" orient="horz" pos="651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eckseite-technische-Informationen">
    <p:spTree>
      <p:nvGrpSpPr>
        <p:cNvPr id="1" name=""/>
        <p:cNvGrpSpPr/>
        <p:nvPr/>
      </p:nvGrpSpPr>
      <p:grpSpPr>
        <a:xfrm>
          <a:off x="0" y="0"/>
          <a:ext cx="0" cy="0"/>
          <a:chOff x="0" y="0"/>
          <a:chExt cx="0" cy="0"/>
        </a:xfrm>
      </p:grpSpPr>
      <p:pic>
        <p:nvPicPr>
          <p:cNvPr id="26" name="Grafik 25">
            <a:extLst>
              <a:ext uri="{FF2B5EF4-FFF2-40B4-BE49-F238E27FC236}">
                <a16:creationId xmlns:a16="http://schemas.microsoft.com/office/drawing/2014/main" id="{E396FE83-C38C-9C43-965C-AF6E5CE1378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207478" y="366074"/>
            <a:ext cx="1995167" cy="303833"/>
          </a:xfrm>
          <a:prstGeom prst="rect">
            <a:avLst/>
          </a:prstGeom>
        </p:spPr>
      </p:pic>
      <p:sp>
        <p:nvSpPr>
          <p:cNvPr id="17" name="Textplatzhalter 51">
            <a:extLst>
              <a:ext uri="{FF2B5EF4-FFF2-40B4-BE49-F238E27FC236}">
                <a16:creationId xmlns:a16="http://schemas.microsoft.com/office/drawing/2014/main" id="{12CF858D-EB15-7F4A-AD1A-E2591918D31B}"/>
              </a:ext>
            </a:extLst>
          </p:cNvPr>
          <p:cNvSpPr>
            <a:spLocks noGrp="1"/>
          </p:cNvSpPr>
          <p:nvPr>
            <p:ph type="body" sz="quarter" idx="29" hasCustomPrompt="1"/>
          </p:nvPr>
        </p:nvSpPr>
        <p:spPr>
          <a:xfrm>
            <a:off x="0" y="234000"/>
            <a:ext cx="2118904" cy="534368"/>
          </a:xfrm>
          <a:prstGeom prst="rect">
            <a:avLst/>
          </a:prstGeom>
          <a:solidFill>
            <a:schemeClr val="tx1"/>
          </a:solidFill>
        </p:spPr>
        <p:txBody>
          <a:bodyPr vert="horz" wrap="none" lIns="324000" tIns="36000" rIns="251999" bIns="36000">
            <a:spAutoFit/>
          </a:bodyPr>
          <a:lstStyle>
            <a:lvl1pPr marL="0" indent="0">
              <a:lnSpc>
                <a:spcPct val="100000"/>
              </a:lnSpc>
              <a:spcBef>
                <a:spcPts val="0"/>
              </a:spcBef>
              <a:spcAft>
                <a:spcPts val="0"/>
              </a:spcAft>
              <a:buNone/>
              <a:tabLst/>
              <a:defRPr sz="30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HXW944</a:t>
            </a:r>
          </a:p>
        </p:txBody>
      </p:sp>
      <p:sp>
        <p:nvSpPr>
          <p:cNvPr id="18" name="Textplatzhalter 51">
            <a:extLst>
              <a:ext uri="{FF2B5EF4-FFF2-40B4-BE49-F238E27FC236}">
                <a16:creationId xmlns:a16="http://schemas.microsoft.com/office/drawing/2014/main" id="{1BC7AE68-7FC2-8D42-A614-024700BF2B2A}"/>
              </a:ext>
            </a:extLst>
          </p:cNvPr>
          <p:cNvSpPr>
            <a:spLocks noGrp="1"/>
          </p:cNvSpPr>
          <p:nvPr>
            <p:ph type="body" sz="quarter" idx="30" hasCustomPrompt="1"/>
          </p:nvPr>
        </p:nvSpPr>
        <p:spPr>
          <a:xfrm>
            <a:off x="1898757" y="316800"/>
            <a:ext cx="122400" cy="345600"/>
          </a:xfrm>
          <a:prstGeom prst="rect">
            <a:avLst/>
          </a:prstGeom>
          <a:noFill/>
        </p:spPr>
        <p:txBody>
          <a:bodyPr vert="vert270" wrap="square" lIns="0" tIns="0" rIns="0" bIns="0" anchor="ctr" anchorCtr="0">
            <a:spAutoFit/>
          </a:bodyPr>
          <a:lstStyle>
            <a:lvl1pPr marL="0" indent="0">
              <a:lnSpc>
                <a:spcPct val="100000"/>
              </a:lnSpc>
              <a:spcBef>
                <a:spcPts val="0"/>
              </a:spcBef>
              <a:spcAft>
                <a:spcPts val="0"/>
              </a:spcAft>
              <a:buNone/>
              <a:tabLst/>
              <a:defRPr sz="800" b="0" i="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SERIE</a:t>
            </a:r>
          </a:p>
        </p:txBody>
      </p:sp>
      <p:sp>
        <p:nvSpPr>
          <p:cNvPr id="21" name="Textplatzhalter 3">
            <a:extLst>
              <a:ext uri="{FF2B5EF4-FFF2-40B4-BE49-F238E27FC236}">
                <a16:creationId xmlns:a16="http://schemas.microsoft.com/office/drawing/2014/main" id="{5C289FE0-D2A0-1B49-9D76-6F24543B9D91}"/>
              </a:ext>
            </a:extLst>
          </p:cNvPr>
          <p:cNvSpPr>
            <a:spLocks noGrp="1"/>
          </p:cNvSpPr>
          <p:nvPr>
            <p:ph type="body" sz="quarter" idx="31" hasCustomPrompt="1"/>
          </p:nvPr>
        </p:nvSpPr>
        <p:spPr>
          <a:xfrm>
            <a:off x="370995" y="8746437"/>
            <a:ext cx="6831943" cy="1136211"/>
          </a:xfrm>
          <a:prstGeom prst="rect">
            <a:avLst/>
          </a:prstGeom>
        </p:spPr>
        <p:txBody>
          <a:bodyPr lIns="0" tIns="0" rIns="0"/>
          <a:lstStyle>
            <a:lvl1pPr marL="0" indent="0">
              <a:lnSpc>
                <a:spcPts val="600"/>
              </a:lnSpc>
              <a:spcBef>
                <a:spcPts val="0"/>
              </a:spcBef>
              <a:buNone/>
              <a:defRPr sz="500">
                <a:solidFill>
                  <a:srgbClr val="6F6F6F"/>
                </a:solidFill>
              </a:defRPr>
            </a:lvl1pPr>
          </a:lstStyle>
          <a:p>
            <a:r>
              <a:rPr lang="de-DE" dirty="0" err="1">
                <a:latin typeface="Arial Narrow" panose="020B0606020202030204" pitchFamily="34" charset="0"/>
              </a:rPr>
              <a:t>Fussnoten</a:t>
            </a:r>
            <a:endParaRPr lang="de-DE" dirty="0">
              <a:latin typeface="Arial Narrow" panose="020B0606020202030204" pitchFamily="34" charset="0"/>
              <a:cs typeface="Arial" panose="020B0604020202020204" pitchFamily="34" charset="0"/>
            </a:endParaRPr>
          </a:p>
        </p:txBody>
      </p:sp>
      <p:sp>
        <p:nvSpPr>
          <p:cNvPr id="23" name="Textplatzhalter 8">
            <a:extLst>
              <a:ext uri="{FF2B5EF4-FFF2-40B4-BE49-F238E27FC236}">
                <a16:creationId xmlns:a16="http://schemas.microsoft.com/office/drawing/2014/main" id="{2511166A-BE0B-AC4E-A9AE-7C0345D38CF4}"/>
              </a:ext>
            </a:extLst>
          </p:cNvPr>
          <p:cNvSpPr>
            <a:spLocks noGrp="1"/>
          </p:cNvSpPr>
          <p:nvPr>
            <p:ph type="body" sz="quarter" idx="32" hasCustomPrompt="1"/>
          </p:nvPr>
        </p:nvSpPr>
        <p:spPr>
          <a:xfrm>
            <a:off x="370995" y="10152000"/>
            <a:ext cx="4866616" cy="203133"/>
          </a:xfrm>
          <a:prstGeom prst="rect">
            <a:avLst/>
          </a:prstGeom>
        </p:spPr>
        <p:txBody>
          <a:bodyPr lIns="0" tIns="0" rIns="0" bIns="0" anchor="b" anchorCtr="0">
            <a:spAutoFit/>
          </a:bodyPr>
          <a:lstStyle>
            <a:lvl1pPr>
              <a:buNone/>
              <a:defRPr sz="600"/>
            </a:lvl1pPr>
          </a:lstStyle>
          <a:p>
            <a:r>
              <a:rPr lang="de-DE" dirty="0">
                <a:latin typeface="Arial" panose="020B0604020202020204" pitchFamily="34" charset="0"/>
                <a:cs typeface="Arial" panose="020B0604020202020204" pitchFamily="34" charset="0"/>
              </a:rPr>
              <a:t>Weitere Infos unter: </a:t>
            </a:r>
            <a:r>
              <a:rPr lang="de-DE" dirty="0" err="1">
                <a:latin typeface="Arial" panose="020B0604020202020204" pitchFamily="34" charset="0"/>
                <a:cs typeface="Arial" panose="020B0604020202020204" pitchFamily="34" charset="0"/>
              </a:rPr>
              <a:t>www.panasonic.de</a:t>
            </a:r>
            <a:endParaRPr lang="de-DE" dirty="0">
              <a:latin typeface="Arial" panose="020B0604020202020204" pitchFamily="34" charset="0"/>
              <a:cs typeface="Arial" panose="020B0604020202020204" pitchFamily="34" charset="0"/>
            </a:endParaRPr>
          </a:p>
          <a:p>
            <a:r>
              <a:rPr lang="de-DE" dirty="0">
                <a:latin typeface="Arial" panose="020B0604020202020204" pitchFamily="34" charset="0"/>
                <a:cs typeface="Arial" panose="020B0604020202020204" pitchFamily="34" charset="0"/>
              </a:rPr>
              <a:t>Technische Änderungen vorbehalten. Gewicht und Abmessungen sind ungefähre Angaben. Stand: 10 / 2020</a:t>
            </a:r>
          </a:p>
        </p:txBody>
      </p:sp>
    </p:spTree>
    <p:extLst>
      <p:ext uri="{BB962C8B-B14F-4D97-AF65-F5344CB8AC3E}">
        <p14:creationId xmlns:p14="http://schemas.microsoft.com/office/powerpoint/2010/main" val="3957391671"/>
      </p:ext>
    </p:extLst>
  </p:cSld>
  <p:clrMapOvr>
    <a:masterClrMapping/>
  </p:clrMapOvr>
  <p:extLst>
    <p:ext uri="{DCECCB84-F9BA-43D5-87BE-67443E8EF086}">
      <p15:sldGuideLst xmlns:p15="http://schemas.microsoft.com/office/powerpoint/2012/main">
        <p15:guide id="1" pos="227">
          <p15:clr>
            <a:srgbClr val="FBAE40"/>
          </p15:clr>
        </p15:guide>
        <p15:guide id="2" pos="4537">
          <p15:clr>
            <a:srgbClr val="FBAE40"/>
          </p15:clr>
        </p15:guide>
        <p15:guide id="3" orient="horz" pos="6519">
          <p15:clr>
            <a:srgbClr val="FBAE40"/>
          </p15:clr>
        </p15:guide>
        <p15:guide id="4" orient="horz" pos="214">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60" r:id="rId2"/>
    <p:sldLayoutId id="2147483659" r:id="rId3"/>
  </p:sldLayoutIdLst>
  <p:txStyles>
    <p:titleStyle>
      <a:lvl1pPr algn="ctr" defTabSz="521437" rtl="0" eaLnBrk="1" latinLnBrk="0" hangingPunct="1">
        <a:spcBef>
          <a:spcPct val="0"/>
        </a:spcBef>
        <a:buNone/>
        <a:defRPr sz="5000" kern="1200">
          <a:solidFill>
            <a:schemeClr val="tx1"/>
          </a:solidFill>
          <a:latin typeface="+mj-lt"/>
          <a:ea typeface="+mj-ea"/>
          <a:cs typeface="+mj-cs"/>
        </a:defRPr>
      </a:lvl1pPr>
    </p:titleStyle>
    <p:bodyStyle>
      <a:lvl1pPr marL="391077" indent="-391077" algn="l" defTabSz="521437" rtl="0" eaLnBrk="1" latinLnBrk="0" hangingPunct="1">
        <a:spcBef>
          <a:spcPct val="20000"/>
        </a:spcBef>
        <a:buFont typeface="Arial"/>
        <a:buChar char="•"/>
        <a:defRPr sz="3600" kern="1200">
          <a:solidFill>
            <a:schemeClr val="tx1"/>
          </a:solidFill>
          <a:latin typeface="+mn-lt"/>
          <a:ea typeface="+mn-ea"/>
          <a:cs typeface="+mn-cs"/>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de-DE"/>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12"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png"/><Relationship Id="rId10" Type="http://schemas.openxmlformats.org/officeDocument/2006/relationships/image" Target="../media/image10.jpeg"/><Relationship Id="rId4" Type="http://schemas.openxmlformats.org/officeDocument/2006/relationships/image" Target="../media/image4.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platzhalter 25">
            <a:extLst>
              <a:ext uri="{FF2B5EF4-FFF2-40B4-BE49-F238E27FC236}">
                <a16:creationId xmlns:a16="http://schemas.microsoft.com/office/drawing/2014/main" id="{90B1DAC4-3ED4-8040-8DA8-44D28BD2317B}"/>
              </a:ext>
            </a:extLst>
          </p:cNvPr>
          <p:cNvSpPr>
            <a:spLocks noGrp="1"/>
          </p:cNvSpPr>
          <p:nvPr>
            <p:ph type="body" sz="quarter" idx="71"/>
          </p:nvPr>
        </p:nvSpPr>
        <p:spPr>
          <a:xfrm>
            <a:off x="2469599" y="7119596"/>
            <a:ext cx="4732889" cy="1940400"/>
          </a:xfrm>
        </p:spPr>
        <p:txBody>
          <a:bodyPr/>
          <a:lstStyle/>
          <a:p>
            <a:r>
              <a:rPr lang="fr-FR" sz="1100">
                <a:solidFill>
                  <a:schemeClr val="tx1"/>
                </a:solidFill>
              </a:rPr>
              <a:t>Système compact de 24 W (RMS) avec écran couleur</a:t>
            </a:r>
          </a:p>
          <a:p>
            <a:r>
              <a:rPr lang="fr-FR" sz="1100">
                <a:solidFill>
                  <a:schemeClr val="tx1"/>
                </a:solidFill>
              </a:rPr>
              <a:t>Écouter de la musique sans fil via Bluetooth</a:t>
            </a:r>
          </a:p>
          <a:p>
            <a:r>
              <a:rPr lang="fr-FR" sz="1100">
                <a:solidFill>
                  <a:schemeClr val="tx1"/>
                </a:solidFill>
              </a:rPr>
              <a:t>Sélection de programmes variés grâce à la radio numérique et FM</a:t>
            </a:r>
          </a:p>
          <a:p>
            <a:r>
              <a:rPr lang="fr-FR" sz="1100">
                <a:solidFill>
                  <a:schemeClr val="tx1"/>
                </a:solidFill>
              </a:rPr>
              <a:t>Plus de supports compatibles: lecteur CD, connexion USB et sortie AUX</a:t>
            </a:r>
          </a:p>
          <a:p>
            <a:r>
              <a:rPr lang="fr-FR" sz="1100">
                <a:solidFill>
                  <a:schemeClr val="tx1"/>
                </a:solidFill>
              </a:rPr>
              <a:t>Dimensions compactes</a:t>
            </a:r>
          </a:p>
          <a:p>
            <a:r>
              <a:rPr lang="fr-FR" sz="1100">
                <a:solidFill>
                  <a:schemeClr val="tx1"/>
                </a:solidFill>
              </a:rPr>
              <a:t>Châssis en bois et façade en aluminium</a:t>
            </a:r>
          </a:p>
        </p:txBody>
      </p:sp>
      <p:sp>
        <p:nvSpPr>
          <p:cNvPr id="22" name="Textplatzhalter 21">
            <a:extLst>
              <a:ext uri="{FF2B5EF4-FFF2-40B4-BE49-F238E27FC236}">
                <a16:creationId xmlns:a16="http://schemas.microsoft.com/office/drawing/2014/main" id="{D9EB29D1-81D8-1B49-A729-1A97C9EF99B5}"/>
              </a:ext>
            </a:extLst>
          </p:cNvPr>
          <p:cNvSpPr>
            <a:spLocks noGrp="1"/>
          </p:cNvSpPr>
          <p:nvPr>
            <p:ph type="body" sz="quarter" idx="25"/>
          </p:nvPr>
        </p:nvSpPr>
        <p:spPr>
          <a:xfrm>
            <a:off x="2502751" y="5362967"/>
            <a:ext cx="4734000" cy="1043305"/>
          </a:xfrm>
        </p:spPr>
        <p:txBody>
          <a:bodyPr/>
          <a:lstStyle/>
          <a:p>
            <a:r>
              <a:rPr lang="fr-FR" sz="1100"/>
              <a:t>La chaîne compacte élégante SC-DM202 séduit par ses dimensions de petite taille et ses finitions de qualité.</a:t>
            </a:r>
          </a:p>
          <a:p>
            <a:r>
              <a:rPr lang="fr-FR" sz="1100"/>
              <a:t>Profitez de vos morceaux préférés avec la radio DAB+/FM, des CD ou une clé USB. La connexion Bluetooth permet d'écouter la musique qui vous fait vibrer, les podcasts ou une webradio depuis votre téléphone portable ou votre tablette. </a:t>
            </a:r>
          </a:p>
          <a:p>
            <a:r>
              <a:rPr lang="fr-FR" sz="1100"/>
              <a:t>Avec ses dimensions compactes, la DM202 s’intègre parfaitement à tous les intérieurs.</a:t>
            </a:r>
          </a:p>
          <a:p>
            <a:endParaRPr lang="de-DE" sz="1100" dirty="0"/>
          </a:p>
        </p:txBody>
      </p:sp>
      <p:sp>
        <p:nvSpPr>
          <p:cNvPr id="23" name="Textplatzhalter 22">
            <a:extLst>
              <a:ext uri="{FF2B5EF4-FFF2-40B4-BE49-F238E27FC236}">
                <a16:creationId xmlns:a16="http://schemas.microsoft.com/office/drawing/2014/main" id="{FFE639C4-73E3-B74B-AFB5-428D4BFD0B3B}"/>
              </a:ext>
            </a:extLst>
          </p:cNvPr>
          <p:cNvSpPr>
            <a:spLocks noGrp="1"/>
          </p:cNvSpPr>
          <p:nvPr>
            <p:ph type="body" sz="quarter" idx="29"/>
          </p:nvPr>
        </p:nvSpPr>
        <p:spPr>
          <a:xfrm>
            <a:off x="0" y="5479200"/>
            <a:ext cx="1734184" cy="534368"/>
          </a:xfrm>
        </p:spPr>
        <p:txBody>
          <a:bodyPr/>
          <a:lstStyle/>
          <a:p>
            <a:r>
              <a:rPr lang="fr-FR">
                <a:latin typeface="DINCond-Medium"/>
                <a:cs typeface="DINCond-Medium"/>
              </a:rPr>
              <a:t>DM202</a:t>
            </a:r>
          </a:p>
        </p:txBody>
      </p:sp>
      <p:sp>
        <p:nvSpPr>
          <p:cNvPr id="60" name="Textplatzhalter 51">
            <a:extLst>
              <a:ext uri="{FF2B5EF4-FFF2-40B4-BE49-F238E27FC236}">
                <a16:creationId xmlns:a16="http://schemas.microsoft.com/office/drawing/2014/main" id="{C029F3BA-0822-FF47-ACBE-DE1CB85833FC}"/>
              </a:ext>
            </a:extLst>
          </p:cNvPr>
          <p:cNvSpPr txBox="1">
            <a:spLocks/>
          </p:cNvSpPr>
          <p:nvPr/>
        </p:nvSpPr>
        <p:spPr>
          <a:xfrm>
            <a:off x="177580" y="4141264"/>
            <a:ext cx="3055814" cy="1091032"/>
          </a:xfrm>
          <a:prstGeom prst="rect">
            <a:avLst/>
          </a:prstGeom>
          <a:solidFill>
            <a:srgbClr val="000000">
              <a:alpha val="20000"/>
            </a:srgbClr>
          </a:solidFill>
        </p:spPr>
        <p:txBody>
          <a:bodyPr vert="horz" wrap="square" lIns="144000" tIns="144000" rIns="180000" bIns="144000">
            <a:spAutoFit/>
          </a:bodyPr>
          <a:lstStyle>
            <a:lvl1pPr marL="0" indent="0" algn="l" defTabSz="521437" rtl="0" eaLnBrk="1" latinLnBrk="0" hangingPunct="1">
              <a:lnSpc>
                <a:spcPct val="100000"/>
              </a:lnSpc>
              <a:spcBef>
                <a:spcPts val="0"/>
              </a:spcBef>
              <a:spcAft>
                <a:spcPts val="0"/>
              </a:spcAft>
              <a:buFont typeface="Arial"/>
              <a:buNone/>
              <a:tabLst/>
              <a:defRPr sz="2600" kern="1200" baseline="0">
                <a:solidFill>
                  <a:srgbClr val="000000"/>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FR">
                <a:latin typeface="Arial" panose="020B0604020202020204" pitchFamily="34" charset="0"/>
                <a:cs typeface="Arial" panose="020B0604020202020204" pitchFamily="34" charset="0"/>
              </a:rPr>
              <a:t>Design compact </a:t>
            </a:r>
          </a:p>
        </p:txBody>
      </p:sp>
      <p:sp>
        <p:nvSpPr>
          <p:cNvPr id="61" name="Rechteck 60">
            <a:extLst>
              <a:ext uri="{FF2B5EF4-FFF2-40B4-BE49-F238E27FC236}">
                <a16:creationId xmlns:a16="http://schemas.microsoft.com/office/drawing/2014/main" id="{6BD74E66-4856-D948-9267-9459613D7185}"/>
              </a:ext>
            </a:extLst>
          </p:cNvPr>
          <p:cNvSpPr/>
          <p:nvPr/>
        </p:nvSpPr>
        <p:spPr>
          <a:xfrm>
            <a:off x="0" y="4141265"/>
            <a:ext cx="180000" cy="1090800"/>
          </a:xfrm>
          <a:prstGeom prst="rect">
            <a:avLst/>
          </a:prstGeom>
          <a:solidFill>
            <a:srgbClr val="6B8B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noFill/>
              <a:latin typeface="Arial" panose="020B0604020202020204" pitchFamily="34" charset="0"/>
              <a:cs typeface="Arial" panose="020B0604020202020204" pitchFamily="34" charset="0"/>
            </a:endParaRPr>
          </a:p>
        </p:txBody>
      </p:sp>
      <p:sp>
        <p:nvSpPr>
          <p:cNvPr id="40" name="Textplatzhalter 30">
            <a:extLst>
              <a:ext uri="{FF2B5EF4-FFF2-40B4-BE49-F238E27FC236}">
                <a16:creationId xmlns:a16="http://schemas.microsoft.com/office/drawing/2014/main" id="{9747BF21-554E-0C4E-BE4E-AECC77D5B4A5}"/>
              </a:ext>
            </a:extLst>
          </p:cNvPr>
          <p:cNvSpPr txBox="1">
            <a:spLocks/>
          </p:cNvSpPr>
          <p:nvPr/>
        </p:nvSpPr>
        <p:spPr>
          <a:xfrm>
            <a:off x="177580" y="6114672"/>
            <a:ext cx="1724400" cy="291600"/>
          </a:xfrm>
          <a:prstGeom prst="rect">
            <a:avLst/>
          </a:prstGeom>
        </p:spPr>
        <p:txBody>
          <a:bodyPr wrap="none" lIns="0" tIns="0" rIns="0" bIns="0" anchor="b" anchorCtr="0"/>
          <a:lstStyle>
            <a:lvl1pPr marL="0" indent="0" algn="l" defTabSz="521437" rtl="0" eaLnBrk="1" latinLnBrk="0" hangingPunct="1">
              <a:lnSpc>
                <a:spcPts val="1300"/>
              </a:lnSpc>
              <a:spcBef>
                <a:spcPts val="0"/>
              </a:spcBef>
              <a:buFont typeface="Arial"/>
              <a:buNone/>
              <a:defRPr sz="900" kern="1200">
                <a:solidFill>
                  <a:schemeClr val="tx1"/>
                </a:solidFill>
                <a:latin typeface="Arial" panose="020B0604020202020204" pitchFamily="34" charset="0"/>
                <a:ea typeface="+mn-ea"/>
                <a:cs typeface="Arial" panose="020B0604020202020204" pitchFamily="34" charset="0"/>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FR"/>
              <a:t>Chaîne stéréo compacte</a:t>
            </a:r>
          </a:p>
        </p:txBody>
      </p:sp>
      <p:sp>
        <p:nvSpPr>
          <p:cNvPr id="24" name="Rechteck 23">
            <a:extLst>
              <a:ext uri="{FF2B5EF4-FFF2-40B4-BE49-F238E27FC236}">
                <a16:creationId xmlns:a16="http://schemas.microsoft.com/office/drawing/2014/main" id="{DB3EECE4-B318-C243-8D49-00609F539121}"/>
              </a:ext>
            </a:extLst>
          </p:cNvPr>
          <p:cNvSpPr/>
          <p:nvPr/>
        </p:nvSpPr>
        <p:spPr>
          <a:xfrm>
            <a:off x="5137200" y="2372400"/>
            <a:ext cx="2052000" cy="13536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90000" rtlCol="0" anchor="ctr"/>
          <a:lstStyle/>
          <a:p>
            <a:pPr algn="ctr"/>
            <a:endParaRPr lang="de-DE"/>
          </a:p>
        </p:txBody>
      </p:sp>
      <p:sp>
        <p:nvSpPr>
          <p:cNvPr id="6" name="Bildplatzhalter 5">
            <a:extLst>
              <a:ext uri="{FF2B5EF4-FFF2-40B4-BE49-F238E27FC236}">
                <a16:creationId xmlns:a16="http://schemas.microsoft.com/office/drawing/2014/main" id="{139381D5-A538-D21B-4B9F-FF4F5B1C2AE2}"/>
              </a:ext>
            </a:extLst>
          </p:cNvPr>
          <p:cNvSpPr>
            <a:spLocks noGrp="1"/>
          </p:cNvSpPr>
          <p:nvPr>
            <p:ph type="pic" sz="quarter" idx="72"/>
          </p:nvPr>
        </p:nvSpPr>
        <p:spPr/>
      </p:sp>
      <p:sp>
        <p:nvSpPr>
          <p:cNvPr id="14" name="Bildplatzhalter 13">
            <a:extLst>
              <a:ext uri="{FF2B5EF4-FFF2-40B4-BE49-F238E27FC236}">
                <a16:creationId xmlns:a16="http://schemas.microsoft.com/office/drawing/2014/main" id="{F7A0EC95-2449-0917-DAE0-93ACB93D1FF4}"/>
              </a:ext>
            </a:extLst>
          </p:cNvPr>
          <p:cNvSpPr>
            <a:spLocks noGrp="1"/>
          </p:cNvSpPr>
          <p:nvPr>
            <p:ph type="pic" sz="quarter" idx="74"/>
          </p:nvPr>
        </p:nvSpPr>
        <p:spPr/>
      </p:sp>
      <p:pic>
        <p:nvPicPr>
          <p:cNvPr id="21" name="Grafik 20">
            <a:extLst>
              <a:ext uri="{FF2B5EF4-FFF2-40B4-BE49-F238E27FC236}">
                <a16:creationId xmlns:a16="http://schemas.microsoft.com/office/drawing/2014/main" id="{86D296E5-E56B-9121-2EE7-DE4D7EDEDE0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356019" y="9413866"/>
            <a:ext cx="918368" cy="540000"/>
          </a:xfrm>
          <a:prstGeom prst="rect">
            <a:avLst/>
          </a:prstGeom>
        </p:spPr>
      </p:pic>
      <p:pic>
        <p:nvPicPr>
          <p:cNvPr id="27" name="Grafik 26">
            <a:extLst>
              <a:ext uri="{FF2B5EF4-FFF2-40B4-BE49-F238E27FC236}">
                <a16:creationId xmlns:a16="http://schemas.microsoft.com/office/drawing/2014/main" id="{78294229-F85A-FB47-7E19-F400D27F0E0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346306" y="9419870"/>
            <a:ext cx="866039" cy="540000"/>
          </a:xfrm>
          <a:prstGeom prst="rect">
            <a:avLst/>
          </a:prstGeom>
        </p:spPr>
      </p:pic>
      <p:pic>
        <p:nvPicPr>
          <p:cNvPr id="37" name="Grafik 36">
            <a:extLst>
              <a:ext uri="{FF2B5EF4-FFF2-40B4-BE49-F238E27FC236}">
                <a16:creationId xmlns:a16="http://schemas.microsoft.com/office/drawing/2014/main" id="{731583C3-87DF-77BA-BA6D-32E8A18135CD}"/>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433928" y="9419870"/>
            <a:ext cx="866039" cy="540000"/>
          </a:xfrm>
          <a:prstGeom prst="rect">
            <a:avLst/>
          </a:prstGeom>
        </p:spPr>
      </p:pic>
      <p:pic>
        <p:nvPicPr>
          <p:cNvPr id="38" name="Grafik 37">
            <a:extLst>
              <a:ext uri="{FF2B5EF4-FFF2-40B4-BE49-F238E27FC236}">
                <a16:creationId xmlns:a16="http://schemas.microsoft.com/office/drawing/2014/main" id="{D1254265-793A-05E5-9AD8-8002D63A96F3}"/>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466751" y="9407862"/>
            <a:ext cx="865415" cy="540000"/>
          </a:xfrm>
          <a:prstGeom prst="rect">
            <a:avLst/>
          </a:prstGeom>
        </p:spPr>
      </p:pic>
      <p:pic>
        <p:nvPicPr>
          <p:cNvPr id="41" name="Grafik 40">
            <a:extLst>
              <a:ext uri="{FF2B5EF4-FFF2-40B4-BE49-F238E27FC236}">
                <a16:creationId xmlns:a16="http://schemas.microsoft.com/office/drawing/2014/main" id="{79E3C0A1-0301-760D-A7BC-D2D340EEED47}"/>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459508" y="9407862"/>
            <a:ext cx="863228" cy="540000"/>
          </a:xfrm>
          <a:prstGeom prst="rect">
            <a:avLst/>
          </a:prstGeom>
        </p:spPr>
      </p:pic>
      <p:pic>
        <p:nvPicPr>
          <p:cNvPr id="42" name="Grafik 41">
            <a:extLst>
              <a:ext uri="{FF2B5EF4-FFF2-40B4-BE49-F238E27FC236}">
                <a16:creationId xmlns:a16="http://schemas.microsoft.com/office/drawing/2014/main" id="{F7686DA1-C9C7-1982-9851-EE936A28DA42}"/>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6463764" y="9403052"/>
            <a:ext cx="865415" cy="540000"/>
          </a:xfrm>
          <a:prstGeom prst="rect">
            <a:avLst/>
          </a:prstGeom>
        </p:spPr>
      </p:pic>
      <p:sp>
        <p:nvSpPr>
          <p:cNvPr id="2" name="Textplatzhalter 3">
            <a:extLst>
              <a:ext uri="{FF2B5EF4-FFF2-40B4-BE49-F238E27FC236}">
                <a16:creationId xmlns:a16="http://schemas.microsoft.com/office/drawing/2014/main" id="{A1F8E5E1-D62F-DECB-57A5-12C02C782F14}"/>
              </a:ext>
            </a:extLst>
          </p:cNvPr>
          <p:cNvSpPr txBox="1">
            <a:spLocks/>
          </p:cNvSpPr>
          <p:nvPr/>
        </p:nvSpPr>
        <p:spPr>
          <a:xfrm>
            <a:off x="90000" y="7459137"/>
            <a:ext cx="5651500" cy="1078599"/>
          </a:xfrm>
          <a:prstGeom prst="rect">
            <a:avLst/>
          </a:prstGeom>
        </p:spPr>
        <p:txBody>
          <a:bodyPr>
            <a:normAutofit/>
          </a:bodyPr>
          <a:lstStyle>
            <a:lvl1pPr marL="391077" indent="-391077" algn="l" defTabSz="521437" rtl="0" eaLnBrk="1" latinLnBrk="0" hangingPunct="1">
              <a:spcBef>
                <a:spcPct val="20000"/>
              </a:spcBef>
              <a:buFont typeface="Arial"/>
              <a:buChar char="•"/>
              <a:defRPr sz="3600" kern="1200">
                <a:solidFill>
                  <a:schemeClr val="tx1"/>
                </a:solidFill>
                <a:latin typeface="+mn-lt"/>
                <a:ea typeface="+mn-ea"/>
                <a:cs typeface="+mn-cs"/>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pPr marL="0" indent="0" defTabSz="144000">
              <a:buNone/>
            </a:pPr>
            <a:r>
              <a:rPr lang="fr-FR" sz="1000">
                <a:latin typeface="Arial" panose="020B0604020202020204" pitchFamily="34" charset="0"/>
                <a:cs typeface="Arial" panose="020B0604020202020204" pitchFamily="34" charset="0"/>
              </a:rPr>
              <a:t>SC-DM202EG-K | </a:t>
            </a:r>
          </a:p>
          <a:p>
            <a:pPr marL="0" indent="0" defTabSz="144000">
              <a:buNone/>
            </a:pPr>
            <a:endParaRPr lang="de-DE" sz="1000" dirty="0">
              <a:latin typeface="Arial" panose="020B0604020202020204" pitchFamily="34" charset="0"/>
              <a:cs typeface="Arial" panose="020B0604020202020204" pitchFamily="34" charset="0"/>
            </a:endParaRPr>
          </a:p>
          <a:p>
            <a:pPr marL="0" indent="0" defTabSz="144000">
              <a:buNone/>
            </a:pPr>
            <a:r>
              <a:rPr lang="fr-FR" sz="1000">
                <a:latin typeface="Arial" panose="020B0604020202020204" pitchFamily="34" charset="0"/>
                <a:cs typeface="Arial" panose="020B0604020202020204" pitchFamily="34" charset="0"/>
              </a:rPr>
              <a:t>EAN: 5025232944279</a:t>
            </a:r>
          </a:p>
          <a:p>
            <a:pPr marL="0" indent="0" defTabSz="144000">
              <a:buNone/>
            </a:pPr>
            <a:endParaRPr lang="de-DE" sz="1000" dirty="0">
              <a:latin typeface="Arial" panose="020B0604020202020204" pitchFamily="34" charset="0"/>
              <a:cs typeface="Arial" panose="020B0604020202020204" pitchFamily="34" charset="0"/>
            </a:endParaRPr>
          </a:p>
          <a:p>
            <a:pPr marL="0" indent="0">
              <a:buNone/>
            </a:pPr>
            <a:r>
              <a:rPr lang="fr-FR" sz="1000">
                <a:latin typeface="Arial" panose="020B0604020202020204" pitchFamily="34" charset="0"/>
                <a:cs typeface="Arial" panose="020B0604020202020204" pitchFamily="34" charset="0"/>
              </a:rPr>
              <a:t>Disponible dès juin 2023</a:t>
            </a:r>
          </a:p>
        </p:txBody>
      </p:sp>
      <p:pic>
        <p:nvPicPr>
          <p:cNvPr id="3" name="Picture 5">
            <a:extLst>
              <a:ext uri="{FF2B5EF4-FFF2-40B4-BE49-F238E27FC236}">
                <a16:creationId xmlns:a16="http://schemas.microsoft.com/office/drawing/2014/main" id="{77A46FAE-C3F8-946A-B630-0B9C968BFFDF}"/>
              </a:ext>
            </a:extLst>
          </p:cNvPr>
          <p:cNvPicPr>
            <a:picLocks noChangeAspect="1"/>
          </p:cNvPicPr>
          <p:nvPr/>
        </p:nvPicPr>
        <p:blipFill>
          <a:blip r:embed="rId9"/>
          <a:stretch>
            <a:fillRect/>
          </a:stretch>
        </p:blipFill>
        <p:spPr>
          <a:xfrm>
            <a:off x="217048" y="1092059"/>
            <a:ext cx="4354952" cy="2334712"/>
          </a:xfrm>
          <a:prstGeom prst="rect">
            <a:avLst/>
          </a:prstGeom>
        </p:spPr>
      </p:pic>
      <p:pic>
        <p:nvPicPr>
          <p:cNvPr id="4" name="Picture 3" descr="A picture containing text, electronics&#10;&#10;Description automatically generated">
            <a:extLst>
              <a:ext uri="{FF2B5EF4-FFF2-40B4-BE49-F238E27FC236}">
                <a16:creationId xmlns:a16="http://schemas.microsoft.com/office/drawing/2014/main" id="{8E7E4BFD-D584-F783-DBA6-CA3A93BD412A}"/>
              </a:ext>
            </a:extLst>
          </p:cNvPr>
          <p:cNvPicPr>
            <a:picLocks noChangeAspect="1"/>
          </p:cNvPicPr>
          <p:nvPr/>
        </p:nvPicPr>
        <p:blipFill rotWithShape="1">
          <a:blip r:embed="rId10" cstate="email">
            <a:extLst>
              <a:ext uri="{28A0092B-C50C-407E-A947-70E740481C1C}">
                <a14:useLocalDpi xmlns:a14="http://schemas.microsoft.com/office/drawing/2010/main"/>
              </a:ext>
            </a:extLst>
          </a:blip>
          <a:srcRect/>
          <a:stretch/>
        </p:blipFill>
        <p:spPr>
          <a:xfrm>
            <a:off x="5201905" y="1217473"/>
            <a:ext cx="1983513" cy="701446"/>
          </a:xfrm>
          <a:prstGeom prst="rect">
            <a:avLst/>
          </a:prstGeom>
        </p:spPr>
      </p:pic>
      <p:pic>
        <p:nvPicPr>
          <p:cNvPr id="5" name="Picture 7" descr="A picture containing electronics&#10;&#10;Description automatically generated">
            <a:extLst>
              <a:ext uri="{FF2B5EF4-FFF2-40B4-BE49-F238E27FC236}">
                <a16:creationId xmlns:a16="http://schemas.microsoft.com/office/drawing/2014/main" id="{31738B33-9DAA-27DB-48BC-07CE590C8B84}"/>
              </a:ext>
            </a:extLst>
          </p:cNvPr>
          <p:cNvPicPr>
            <a:picLocks noChangeAspect="1"/>
          </p:cNvPicPr>
          <p:nvPr/>
        </p:nvPicPr>
        <p:blipFill rotWithShape="1">
          <a:blip r:embed="rId11" cstate="email">
            <a:extLst>
              <a:ext uri="{28A0092B-C50C-407E-A947-70E740481C1C}">
                <a14:useLocalDpi xmlns:a14="http://schemas.microsoft.com/office/drawing/2010/main"/>
              </a:ext>
            </a:extLst>
          </a:blip>
          <a:srcRect/>
          <a:stretch/>
        </p:blipFill>
        <p:spPr>
          <a:xfrm>
            <a:off x="5247331" y="2533113"/>
            <a:ext cx="1892660" cy="977558"/>
          </a:xfrm>
          <a:prstGeom prst="rect">
            <a:avLst/>
          </a:prstGeom>
        </p:spPr>
      </p:pic>
      <p:pic>
        <p:nvPicPr>
          <p:cNvPr id="8" name="Picture 5" descr="A picture containing electronics, loudspeaker&#10;&#10;Description automatically generated">
            <a:extLst>
              <a:ext uri="{FF2B5EF4-FFF2-40B4-BE49-F238E27FC236}">
                <a16:creationId xmlns:a16="http://schemas.microsoft.com/office/drawing/2014/main" id="{68E0C30A-D7AC-E3D2-B4A3-C5CD8EFF7249}"/>
              </a:ext>
            </a:extLst>
          </p:cNvPr>
          <p:cNvPicPr>
            <a:picLocks noChangeAspect="1"/>
          </p:cNvPicPr>
          <p:nvPr/>
        </p:nvPicPr>
        <p:blipFill rotWithShape="1">
          <a:blip r:embed="rId12" cstate="email">
            <a:extLst>
              <a:ext uri="{28A0092B-C50C-407E-A947-70E740481C1C}">
                <a14:useLocalDpi xmlns:a14="http://schemas.microsoft.com/office/drawing/2010/main"/>
              </a:ext>
            </a:extLst>
          </a:blip>
          <a:srcRect/>
          <a:stretch/>
        </p:blipFill>
        <p:spPr>
          <a:xfrm>
            <a:off x="5184751" y="4073866"/>
            <a:ext cx="1956321" cy="877674"/>
          </a:xfrm>
          <a:prstGeom prst="rect">
            <a:avLst/>
          </a:prstGeom>
        </p:spPr>
      </p:pic>
    </p:spTree>
    <p:extLst>
      <p:ext uri="{BB962C8B-B14F-4D97-AF65-F5344CB8AC3E}">
        <p14:creationId xmlns:p14="http://schemas.microsoft.com/office/powerpoint/2010/main" val="1909674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6F700D9D-0B87-9D4C-8314-2DAB9A0F30E0}"/>
              </a:ext>
            </a:extLst>
          </p:cNvPr>
          <p:cNvSpPr>
            <a:spLocks noGrp="1"/>
          </p:cNvSpPr>
          <p:nvPr>
            <p:ph type="body" sz="quarter" idx="29"/>
          </p:nvPr>
        </p:nvSpPr>
        <p:spPr>
          <a:xfrm>
            <a:off x="0" y="234000"/>
            <a:ext cx="1819142" cy="534368"/>
          </a:xfrm>
        </p:spPr>
        <p:txBody>
          <a:bodyPr/>
          <a:lstStyle/>
          <a:p>
            <a:r>
              <a:rPr lang="fr-FR"/>
              <a:t>DM202</a:t>
            </a:r>
          </a:p>
        </p:txBody>
      </p:sp>
      <p:sp>
        <p:nvSpPr>
          <p:cNvPr id="5" name="Textplatzhalter 4">
            <a:extLst>
              <a:ext uri="{FF2B5EF4-FFF2-40B4-BE49-F238E27FC236}">
                <a16:creationId xmlns:a16="http://schemas.microsoft.com/office/drawing/2014/main" id="{4C7B8FFA-3ED4-7343-9A9E-AFEA00A68368}"/>
              </a:ext>
            </a:extLst>
          </p:cNvPr>
          <p:cNvSpPr>
            <a:spLocks noGrp="1"/>
          </p:cNvSpPr>
          <p:nvPr>
            <p:ph type="body" sz="quarter" idx="32"/>
          </p:nvPr>
        </p:nvSpPr>
        <p:spPr>
          <a:xfrm>
            <a:off x="370995" y="10152000"/>
            <a:ext cx="4866616" cy="203133"/>
          </a:xfrm>
        </p:spPr>
        <p:txBody>
          <a:bodyPr/>
          <a:lstStyle/>
          <a:p>
            <a:r>
              <a:rPr lang="fr-FR">
                <a:latin typeface="Arial" panose="020B0604020202020204" pitchFamily="34" charset="0"/>
                <a:cs typeface="Arial" panose="020B0604020202020204" pitchFamily="34" charset="0"/>
              </a:rPr>
              <a:t>Pour obtenir plus d’informations, rendez-vous sur le site www.panasonic.de</a:t>
            </a:r>
          </a:p>
          <a:p>
            <a:r>
              <a:rPr lang="fr-FR">
                <a:latin typeface="Arial" panose="020B0604020202020204" pitchFamily="34" charset="0"/>
                <a:cs typeface="Arial" panose="020B0604020202020204" pitchFamily="34" charset="0"/>
              </a:rPr>
              <a:t>Sous réserve de modifications techniques. Les valeurs indiquées pour le poids et les dimensions sont approximatives. Mise à jour: 03/2023</a:t>
            </a:r>
          </a:p>
        </p:txBody>
      </p:sp>
      <p:graphicFrame>
        <p:nvGraphicFramePr>
          <p:cNvPr id="4" name="Tabelle 3">
            <a:extLst>
              <a:ext uri="{FF2B5EF4-FFF2-40B4-BE49-F238E27FC236}">
                <a16:creationId xmlns:a16="http://schemas.microsoft.com/office/drawing/2014/main" id="{1A4F84F0-545F-2524-A02E-6A3AFC4FF12D}"/>
              </a:ext>
            </a:extLst>
          </p:cNvPr>
          <p:cNvGraphicFramePr>
            <a:graphicFrameLocks noGrp="1"/>
          </p:cNvGraphicFramePr>
          <p:nvPr>
            <p:extLst>
              <p:ext uri="{D42A27DB-BD31-4B8C-83A1-F6EECF244321}">
                <p14:modId xmlns:p14="http://schemas.microsoft.com/office/powerpoint/2010/main" val="3603908750"/>
              </p:ext>
            </p:extLst>
          </p:nvPr>
        </p:nvGraphicFramePr>
        <p:xfrm>
          <a:off x="195755" y="768368"/>
          <a:ext cx="6076708" cy="10081623"/>
        </p:xfrm>
        <a:graphic>
          <a:graphicData uri="http://schemas.openxmlformats.org/drawingml/2006/table">
            <a:tbl>
              <a:tblPr/>
              <a:tblGrid>
                <a:gridCol w="1326388">
                  <a:extLst>
                    <a:ext uri="{9D8B030D-6E8A-4147-A177-3AD203B41FA5}">
                      <a16:colId xmlns:a16="http://schemas.microsoft.com/office/drawing/2014/main" val="1993544698"/>
                    </a:ext>
                  </a:extLst>
                </a:gridCol>
                <a:gridCol w="1583440">
                  <a:extLst>
                    <a:ext uri="{9D8B030D-6E8A-4147-A177-3AD203B41FA5}">
                      <a16:colId xmlns:a16="http://schemas.microsoft.com/office/drawing/2014/main" val="1323152443"/>
                    </a:ext>
                  </a:extLst>
                </a:gridCol>
                <a:gridCol w="1583440">
                  <a:extLst>
                    <a:ext uri="{9D8B030D-6E8A-4147-A177-3AD203B41FA5}">
                      <a16:colId xmlns:a16="http://schemas.microsoft.com/office/drawing/2014/main" val="392077176"/>
                    </a:ext>
                  </a:extLst>
                </a:gridCol>
                <a:gridCol w="1583440">
                  <a:extLst>
                    <a:ext uri="{9D8B030D-6E8A-4147-A177-3AD203B41FA5}">
                      <a16:colId xmlns:a16="http://schemas.microsoft.com/office/drawing/2014/main" val="2997984085"/>
                    </a:ext>
                  </a:extLst>
                </a:gridCol>
              </a:tblGrid>
              <a:tr h="83043">
                <a:tc gridSpan="3">
                  <a:txBody>
                    <a:bodyPr/>
                    <a:lstStyle/>
                    <a:p>
                      <a:pPr algn="l" fontAlgn="ctr"/>
                      <a:r>
                        <a:rPr lang="fr-FR" sz="800" b="1" i="0" u="none" strike="noStrike">
                          <a:solidFill>
                            <a:srgbClr val="000000"/>
                          </a:solidFill>
                          <a:effectLst/>
                          <a:latin typeface="Arial" panose="020B0604020202020204" pitchFamily="34" charset="0"/>
                        </a:rPr>
                        <a:t>Système stéréo compact</a:t>
                      </a:r>
                    </a:p>
                  </a:txBody>
                  <a:tcPr marL="2137" marR="2137" marT="2137" marB="0" anchor="ctr">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 </a:t>
                      </a:r>
                    </a:p>
                  </a:txBody>
                  <a:tcPr marL="2137" marR="2137" marT="2137" marB="0" anchor="ctr">
                    <a:lnL>
                      <a:noFill/>
                    </a:lnL>
                    <a:lnR>
                      <a:noFill/>
                    </a:lnR>
                    <a:lnT>
                      <a:noFill/>
                    </a:lnT>
                    <a:lnB>
                      <a:noFill/>
                    </a:lnB>
                    <a:solidFill>
                      <a:srgbClr val="FFFFFF"/>
                    </a:solidFill>
                  </a:tcPr>
                </a:tc>
                <a:extLst>
                  <a:ext uri="{0D108BD9-81ED-4DB2-BD59-A6C34878D82A}">
                    <a16:rowId xmlns:a16="http://schemas.microsoft.com/office/drawing/2014/main" val="2852707249"/>
                  </a:ext>
                </a:extLst>
              </a:tr>
              <a:tr h="83043">
                <a:tc gridSpan="3">
                  <a:txBody>
                    <a:bodyPr/>
                    <a:lstStyle/>
                    <a:p>
                      <a:pPr algn="l" fontAlgn="ctr"/>
                      <a:r>
                        <a:rPr lang="fr-FR" sz="800" b="1" i="0" u="none" strike="noStrike">
                          <a:solidFill>
                            <a:srgbClr val="000000"/>
                          </a:solidFill>
                          <a:effectLst/>
                          <a:latin typeface="Arial" panose="020B0604020202020204" pitchFamily="34" charset="0"/>
                        </a:rPr>
                        <a:t>SC-DM202EG-K</a:t>
                      </a:r>
                    </a:p>
                  </a:txBody>
                  <a:tcPr marL="2137" marR="2137" marT="2137"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 </a:t>
                      </a:r>
                    </a:p>
                  </a:txBody>
                  <a:tcPr marL="2137" marR="2137" marT="213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35609452"/>
                  </a:ext>
                </a:extLst>
              </a:tr>
              <a:tr h="168755">
                <a:tc rowSpan="3">
                  <a:txBody>
                    <a:bodyPr/>
                    <a:lstStyle/>
                    <a:p>
                      <a:pPr algn="l" fontAlgn="ctr"/>
                      <a:r>
                        <a:rPr lang="fr-FR" sz="800" b="0" i="0" u="none" strike="noStrike">
                          <a:solidFill>
                            <a:srgbClr val="000000"/>
                          </a:solidFill>
                          <a:effectLst/>
                          <a:latin typeface="Arial" panose="020B0604020202020204" pitchFamily="34" charset="0"/>
                        </a:rPr>
                        <a:t>Amplificateur</a:t>
                      </a:r>
                    </a:p>
                  </a:txBody>
                  <a:tcPr marL="2137" marR="2137" marT="2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gridSpan="2">
                  <a:txBody>
                    <a:bodyPr/>
                    <a:lstStyle/>
                    <a:p>
                      <a:pPr algn="l" fontAlgn="ctr"/>
                      <a:r>
                        <a:rPr lang="fr-FR" sz="800" b="0" i="0" u="none" strike="noStrike">
                          <a:solidFill>
                            <a:srgbClr val="000000"/>
                          </a:solidFill>
                          <a:effectLst/>
                          <a:latin typeface="Arial" panose="020B0604020202020204" pitchFamily="34" charset="0"/>
                        </a:rPr>
                        <a:t>Type</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2 canaux</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61913235"/>
                  </a:ext>
                </a:extLst>
              </a:tr>
              <a:tr h="168755">
                <a:tc vMerge="1">
                  <a:txBody>
                    <a:bodyPr/>
                    <a:lstStyle/>
                    <a:p>
                      <a:endParaRPr lang="de-DE"/>
                    </a:p>
                  </a:txBody>
                  <a:tcPr/>
                </a:tc>
                <a:tc rowSpan="2">
                  <a:txBody>
                    <a:bodyPr/>
                    <a:lstStyle/>
                    <a:p>
                      <a:pPr algn="l" fontAlgn="ctr"/>
                      <a:r>
                        <a:rPr lang="fr-FR" sz="800" b="0" i="0" u="none" strike="noStrike">
                          <a:solidFill>
                            <a:srgbClr val="000000"/>
                          </a:solidFill>
                          <a:effectLst/>
                          <a:latin typeface="Arial" panose="020B0604020202020204" pitchFamily="34" charset="0"/>
                        </a:rPr>
                        <a:t>Puissance de sortie RMS</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Puissance RMS totale mode stéréo</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24 W THD=10%</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81424081"/>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Haut-parleur frontal (gauche/droite)</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12 W*2 canaux THD=10%</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87786440"/>
                  </a:ext>
                </a:extLst>
              </a:tr>
              <a:tr h="168755">
                <a:tc rowSpan="3">
                  <a:txBody>
                    <a:bodyPr/>
                    <a:lstStyle/>
                    <a:p>
                      <a:pPr algn="l" fontAlgn="ctr"/>
                      <a:r>
                        <a:rPr lang="fr-FR" sz="800" b="0" i="0" u="none" strike="noStrike">
                          <a:solidFill>
                            <a:srgbClr val="000000"/>
                          </a:solidFill>
                          <a:effectLst/>
                          <a:latin typeface="Arial" panose="020B0604020202020204" pitchFamily="34" charset="0"/>
                        </a:rPr>
                        <a:t>Haut-parleur</a:t>
                      </a:r>
                    </a:p>
                  </a:txBody>
                  <a:tcPr marL="2137" marR="2137" marT="2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rowSpan="3">
                  <a:txBody>
                    <a:bodyPr/>
                    <a:lstStyle/>
                    <a:p>
                      <a:pPr algn="l" fontAlgn="ctr"/>
                      <a:r>
                        <a:rPr lang="fr-FR" sz="800" b="0" i="0" u="none" strike="noStrike">
                          <a:solidFill>
                            <a:srgbClr val="000000"/>
                          </a:solidFill>
                          <a:effectLst/>
                          <a:latin typeface="Arial" panose="020B0604020202020204" pitchFamily="34" charset="0"/>
                        </a:rPr>
                        <a:t>Haut-parleur frontal (gauche/droite)</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Type</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Full Range 3''</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9321997"/>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Haut-parleur</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2</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81491901"/>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Port bass-reflex</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94574664"/>
                  </a:ext>
                </a:extLst>
              </a:tr>
              <a:tr h="168755">
                <a:tc rowSpan="2">
                  <a:txBody>
                    <a:bodyPr/>
                    <a:lstStyle/>
                    <a:p>
                      <a:pPr algn="l" fontAlgn="ctr"/>
                      <a:r>
                        <a:rPr lang="fr-FR" sz="800" b="0" i="0" u="none" strike="noStrike">
                          <a:solidFill>
                            <a:srgbClr val="000000"/>
                          </a:solidFill>
                          <a:effectLst/>
                          <a:latin typeface="Arial" panose="020B0604020202020204" pitchFamily="34" charset="0"/>
                        </a:rPr>
                        <a:t>CD</a:t>
                      </a:r>
                    </a:p>
                  </a:txBody>
                  <a:tcPr marL="2137" marR="2137" marT="2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gridSpan="2">
                  <a:txBody>
                    <a:bodyPr/>
                    <a:lstStyle/>
                    <a:p>
                      <a:pPr algn="l" fontAlgn="ctr"/>
                      <a:r>
                        <a:rPr lang="fr-FR" sz="800" b="0" i="0" u="none" strike="noStrike">
                          <a:solidFill>
                            <a:srgbClr val="000000"/>
                          </a:solidFill>
                          <a:effectLst/>
                          <a:latin typeface="Arial" panose="020B0604020202020204" pitchFamily="34" charset="0"/>
                        </a:rPr>
                        <a:t>Lecture disque *1</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CD-R / RW</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74991109"/>
                  </a:ext>
                </a:extLst>
              </a:tr>
              <a:tr h="168755">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Format</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CD-DA / MP3</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62585996"/>
                  </a:ext>
                </a:extLst>
              </a:tr>
              <a:tr h="168755">
                <a:tc rowSpan="4">
                  <a:txBody>
                    <a:bodyPr/>
                    <a:lstStyle/>
                    <a:p>
                      <a:pPr algn="l" fontAlgn="ctr"/>
                      <a:r>
                        <a:rPr lang="fr-FR" sz="800" b="0" i="0" u="none" strike="noStrike">
                          <a:solidFill>
                            <a:srgbClr val="000000"/>
                          </a:solidFill>
                          <a:effectLst/>
                          <a:latin typeface="Arial" panose="020B0604020202020204" pitchFamily="34" charset="0"/>
                        </a:rPr>
                        <a:t>Réseau</a:t>
                      </a:r>
                    </a:p>
                  </a:txBody>
                  <a:tcPr marL="2137" marR="2137" marT="2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rowSpan="4">
                  <a:txBody>
                    <a:bodyPr/>
                    <a:lstStyle/>
                    <a:p>
                      <a:pPr algn="l" fontAlgn="ctr"/>
                      <a:r>
                        <a:rPr lang="fr-FR" sz="800" b="0" i="0" u="none" strike="noStrike">
                          <a:solidFill>
                            <a:srgbClr val="000000"/>
                          </a:solidFill>
                          <a:effectLst/>
                          <a:latin typeface="Arial" panose="020B0604020202020204" pitchFamily="34" charset="0"/>
                        </a:rPr>
                        <a:t>Bluetooth</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Version</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V5.0</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4860150"/>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Classe</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Classe 2</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86553624"/>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Codec</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SBC</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62229178"/>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Connectivité</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n/d</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7453828"/>
                  </a:ext>
                </a:extLst>
              </a:tr>
              <a:tr h="168755">
                <a:tc rowSpan="4">
                  <a:txBody>
                    <a:bodyPr/>
                    <a:lstStyle/>
                    <a:p>
                      <a:pPr algn="l" fontAlgn="ctr"/>
                      <a:r>
                        <a:rPr lang="fr-FR" sz="800" b="0" i="0" u="none" strike="noStrike">
                          <a:solidFill>
                            <a:srgbClr val="000000"/>
                          </a:solidFill>
                          <a:effectLst/>
                          <a:latin typeface="Arial" panose="020B0604020202020204" pitchFamily="34" charset="0"/>
                        </a:rPr>
                        <a:t> </a:t>
                      </a:r>
                    </a:p>
                  </a:txBody>
                  <a:tcPr marL="2137" marR="2137" marT="2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rowSpan="4">
                  <a:txBody>
                    <a:bodyPr/>
                    <a:lstStyle/>
                    <a:p>
                      <a:pPr algn="l" fontAlgn="ctr"/>
                      <a:r>
                        <a:rPr lang="fr-FR" sz="800" b="0" i="0" u="none" strike="noStrike">
                          <a:solidFill>
                            <a:srgbClr val="000000"/>
                          </a:solidFill>
                          <a:effectLst/>
                          <a:latin typeface="Arial" panose="020B0604020202020204" pitchFamily="34" charset="0"/>
                        </a:rPr>
                        <a:t>Connecteurs</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Entrée analogique (broche / φ 3,5)</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2071478"/>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Système IR</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82857858"/>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Port USB</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 (lecture USB - 2.0 pleine vitesse)</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72635304"/>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Prise d’antenne</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DAB: connecteur F (75 Ω)</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44487504"/>
                  </a:ext>
                </a:extLst>
              </a:tr>
              <a:tr h="168755">
                <a:tc rowSpan="15">
                  <a:txBody>
                    <a:bodyPr/>
                    <a:lstStyle/>
                    <a:p>
                      <a:pPr algn="l" fontAlgn="ctr"/>
                      <a:r>
                        <a:rPr lang="fr-FR" sz="800" b="0" i="0" u="none" strike="noStrike">
                          <a:solidFill>
                            <a:srgbClr val="000000"/>
                          </a:solidFill>
                          <a:effectLst/>
                          <a:latin typeface="Arial" panose="020B0604020202020204" pitchFamily="34" charset="0"/>
                        </a:rPr>
                        <a:t> </a:t>
                      </a:r>
                    </a:p>
                  </a:txBody>
                  <a:tcPr marL="2137" marR="2137" marT="2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rowSpan="2">
                  <a:txBody>
                    <a:bodyPr/>
                    <a:lstStyle/>
                    <a:p>
                      <a:pPr algn="l" fontAlgn="ctr"/>
                      <a:r>
                        <a:rPr lang="fr-FR" sz="800" b="0" i="0" u="none" strike="noStrike">
                          <a:solidFill>
                            <a:srgbClr val="000000"/>
                          </a:solidFill>
                          <a:effectLst/>
                          <a:latin typeface="Arial" panose="020B0604020202020204" pitchFamily="34" charset="0"/>
                        </a:rPr>
                        <a:t> </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Mode son</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35474360"/>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Lecture directe avec télécommande</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2264580"/>
                  </a:ext>
                </a:extLst>
              </a:tr>
              <a:tr h="168755">
                <a:tc vMerge="1">
                  <a:txBody>
                    <a:bodyPr/>
                    <a:lstStyle/>
                    <a:p>
                      <a:endParaRPr lang="de-DE"/>
                    </a:p>
                  </a:txBody>
                  <a:tcPr/>
                </a:tc>
                <a:tc rowSpan="5">
                  <a:txBody>
                    <a:bodyPr/>
                    <a:lstStyle/>
                    <a:p>
                      <a:pPr algn="ctr" fontAlgn="ctr"/>
                      <a:r>
                        <a:rPr lang="fr-FR" sz="800" b="0" i="0" u="none" strike="noStrike">
                          <a:solidFill>
                            <a:srgbClr val="000000"/>
                          </a:solidFill>
                          <a:effectLst/>
                          <a:latin typeface="Arial" panose="020B0604020202020204" pitchFamily="34" charset="0"/>
                        </a:rPr>
                        <a:t>Radio</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Mémorisation (DAB+/FM)</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30/30</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81315437"/>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Auto Tuning</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91009536"/>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Sélection directe</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 (quatre touches)</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89014950"/>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Plage de fréquences FM</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br>
                        <a:rPr lang="fr-FR" sz="800" b="0" i="0" u="none" strike="noStrike">
                          <a:solidFill>
                            <a:srgbClr val="000000"/>
                          </a:solidFill>
                          <a:effectLst/>
                          <a:latin typeface="Arial" panose="020B0604020202020204" pitchFamily="34" charset="0"/>
                        </a:rPr>
                      </a:br>
                      <a:r>
                        <a:rPr lang="fr-FR" sz="800" b="0" i="0" u="none" strike="noStrike">
                          <a:solidFill>
                            <a:srgbClr val="000000"/>
                          </a:solidFill>
                          <a:effectLst/>
                          <a:latin typeface="Arial" panose="020B0604020202020204" pitchFamily="34" charset="0"/>
                        </a:rPr>
                        <a:t>de 87,50 MHz à 108,00 MHz</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73786860"/>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Bande de fréquences DAB+ </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5A à 13F (de 174,928 MHz à 239,200 MHz)</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30024140"/>
                  </a:ext>
                </a:extLst>
              </a:tr>
              <a:tr h="168755">
                <a:tc vMerge="1">
                  <a:txBody>
                    <a:bodyPr/>
                    <a:lstStyle/>
                    <a:p>
                      <a:endParaRPr lang="de-DE"/>
                    </a:p>
                  </a:txBody>
                  <a:tcPr/>
                </a:tc>
                <a:tc rowSpan="3">
                  <a:txBody>
                    <a:bodyPr/>
                    <a:lstStyle/>
                    <a:p>
                      <a:pPr algn="l" fontAlgn="ctr"/>
                      <a:r>
                        <a:rPr lang="fr-FR" sz="800" b="0" i="0" u="none" strike="noStrike">
                          <a:solidFill>
                            <a:srgbClr val="000000"/>
                          </a:solidFill>
                          <a:effectLst/>
                          <a:latin typeface="Arial" panose="020B0604020202020204" pitchFamily="34" charset="0"/>
                        </a:rPr>
                        <a:t>Minuterie/réveil</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Minuterie de sommeil</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 (30/60/90/120 min.)</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93656816"/>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212121"/>
                          </a:solidFill>
                          <a:effectLst/>
                          <a:latin typeface="Arial" panose="020B0604020202020204" pitchFamily="34" charset="0"/>
                        </a:rPr>
                        <a:t>Minuterie/réveil</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 (alarme 1/alarme 2)</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6450674"/>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212121"/>
                          </a:solidFill>
                          <a:effectLst/>
                          <a:latin typeface="Arial" panose="020B0604020202020204" pitchFamily="34" charset="0"/>
                        </a:rPr>
                        <a:t>Fonction horloge</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75704880"/>
                  </a:ext>
                </a:extLst>
              </a:tr>
              <a:tr h="168755">
                <a:tc vMerge="1">
                  <a:txBody>
                    <a:bodyPr/>
                    <a:lstStyle/>
                    <a:p>
                      <a:endParaRPr lang="de-DE"/>
                    </a:p>
                  </a:txBody>
                  <a:tcPr/>
                </a:tc>
                <a:tc>
                  <a:txBody>
                    <a:bodyPr/>
                    <a:lstStyle/>
                    <a:p>
                      <a:pPr algn="ctr" fontAlgn="ctr"/>
                      <a:r>
                        <a:rPr lang="fr-FR" sz="800" b="0" i="0" u="none" strike="noStrike">
                          <a:solidFill>
                            <a:srgbClr val="000000"/>
                          </a:solidFill>
                          <a:effectLst/>
                          <a:latin typeface="Arial" panose="020B0604020202020204" pitchFamily="34" charset="0"/>
                        </a:rPr>
                        <a:t>EQ</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Préréglage EQ</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 (5 - Pop/Jazz/Rock/Flat/Classic)</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99088292"/>
                  </a:ext>
                </a:extLst>
              </a:tr>
              <a:tr h="168755">
                <a:tc vMerge="1">
                  <a:txBody>
                    <a:bodyPr/>
                    <a:lstStyle/>
                    <a:p>
                      <a:endParaRPr lang="de-DE"/>
                    </a:p>
                  </a:txBody>
                  <a:tcPr/>
                </a:tc>
                <a:tc rowSpan="4">
                  <a:txBody>
                    <a:bodyPr/>
                    <a:lstStyle/>
                    <a:p>
                      <a:pPr algn="l" fontAlgn="ctr"/>
                      <a:r>
                        <a:rPr lang="fr-FR" sz="800" b="0" i="0" u="none" strike="noStrike">
                          <a:solidFill>
                            <a:srgbClr val="000000"/>
                          </a:solidFill>
                          <a:effectLst/>
                          <a:latin typeface="Arial" panose="020B0604020202020204" pitchFamily="34" charset="0"/>
                        </a:rPr>
                        <a:t>Fonction USB</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Maintenance</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44220337"/>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Mise à jour logicielle</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16016193"/>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USB Host Play</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70854713"/>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Formats de lecture</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 MP3/WAV</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49237343"/>
                  </a:ext>
                </a:extLst>
              </a:tr>
              <a:tr h="168755">
                <a:tc rowSpan="9">
                  <a:txBody>
                    <a:bodyPr/>
                    <a:lstStyle/>
                    <a:p>
                      <a:pPr algn="l" fontAlgn="ctr"/>
                      <a:r>
                        <a:rPr lang="fr-FR" sz="800" b="0" i="0" u="none" strike="noStrike">
                          <a:solidFill>
                            <a:srgbClr val="000000"/>
                          </a:solidFill>
                          <a:effectLst/>
                          <a:latin typeface="Arial" panose="020B0604020202020204" pitchFamily="34" charset="0"/>
                        </a:rPr>
                        <a:t>Généralités</a:t>
                      </a:r>
                    </a:p>
                  </a:txBody>
                  <a:tcPr marL="2137" marR="2137" marT="2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rowSpan="4">
                  <a:txBody>
                    <a:bodyPr/>
                    <a:lstStyle/>
                    <a:p>
                      <a:pPr algn="l" fontAlgn="ctr"/>
                      <a:r>
                        <a:rPr lang="fr-FR" sz="800" b="0" i="0" u="none" strike="noStrike">
                          <a:solidFill>
                            <a:srgbClr val="000000"/>
                          </a:solidFill>
                          <a:effectLst/>
                          <a:latin typeface="Arial" panose="020B0604020202020204" pitchFamily="34" charset="0"/>
                        </a:rPr>
                        <a:t>Unité principale</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Alimentation électrique</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Secteur ~100-240 50/60 Hz</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2749671"/>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Consommation électrique *2 Standard </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 12 V 2,0 A 24 W</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95471545"/>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Consommation électrique *2 Network Standby Off</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≤1 W</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07950760"/>
                  </a:ext>
                </a:extLst>
              </a:tr>
              <a:tr h="168755">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Consommation électrique *2 Network Standby On</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n/d</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21981114"/>
                  </a:ext>
                </a:extLst>
              </a:tr>
              <a:tr h="168755">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Affichage</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2,4" TFT (écran couleur)</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1333071"/>
                  </a:ext>
                </a:extLst>
              </a:tr>
              <a:tr h="168755">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Variateur de luminosité</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Oui</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09835398"/>
                  </a:ext>
                </a:extLst>
              </a:tr>
              <a:tr h="168755">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Auto OFF</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Oui (ERP2, 15 min.)</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71128741"/>
                  </a:ext>
                </a:extLst>
              </a:tr>
              <a:tr h="168755">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Dimensions </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(L x H x P)</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365*115*227 mm</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46867007"/>
                  </a:ext>
                </a:extLst>
              </a:tr>
              <a:tr h="168755">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Poids</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2,98 kg</a:t>
                      </a:r>
                    </a:p>
                  </a:txBody>
                  <a:tcPr marL="2137" marR="2137" marT="2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86463199"/>
                  </a:ext>
                </a:extLst>
              </a:tr>
              <a:tr h="168755">
                <a:tc gridSpan="3">
                  <a:txBody>
                    <a:bodyPr/>
                    <a:lstStyle/>
                    <a:p>
                      <a:pPr algn="l" fontAlgn="ctr"/>
                      <a:r>
                        <a:rPr lang="fr-FR" sz="800" b="0" i="0" u="none" strike="noStrike">
                          <a:solidFill>
                            <a:srgbClr val="000000"/>
                          </a:solidFill>
                          <a:effectLst/>
                          <a:latin typeface="Arial" panose="020B0604020202020204" pitchFamily="34" charset="0"/>
                        </a:rPr>
                        <a:t>Couleur</a:t>
                      </a:r>
                    </a:p>
                  </a:txBody>
                  <a:tcPr marL="2137" marR="2137" marT="2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Noire</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92029"/>
                  </a:ext>
                </a:extLst>
              </a:tr>
              <a:tr h="168755">
                <a:tc rowSpan="4">
                  <a:txBody>
                    <a:bodyPr/>
                    <a:lstStyle/>
                    <a:p>
                      <a:pPr algn="l" fontAlgn="ctr"/>
                      <a:r>
                        <a:rPr lang="fr-FR" sz="800" b="0" i="0" u="none" strike="noStrike">
                          <a:solidFill>
                            <a:srgbClr val="000000"/>
                          </a:solidFill>
                          <a:effectLst/>
                          <a:latin typeface="Arial" panose="020B0604020202020204" pitchFamily="34" charset="0"/>
                        </a:rPr>
                        <a:t>Accessoires</a:t>
                      </a:r>
                    </a:p>
                  </a:txBody>
                  <a:tcPr marL="2137" marR="2137" marT="2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gridSpan="2">
                  <a:txBody>
                    <a:bodyPr/>
                    <a:lstStyle/>
                    <a:p>
                      <a:pPr algn="l" fontAlgn="ctr"/>
                      <a:r>
                        <a:rPr lang="fr-FR" sz="800" b="0" i="0" u="none" strike="noStrike">
                          <a:solidFill>
                            <a:srgbClr val="000000"/>
                          </a:solidFill>
                          <a:effectLst/>
                          <a:latin typeface="Arial" panose="020B0604020202020204" pitchFamily="34" charset="0"/>
                        </a:rPr>
                        <a:t>Télécommande/piles pour télécommande</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Oui / oui (1x AAA)</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21847041"/>
                  </a:ext>
                </a:extLst>
              </a:tr>
              <a:tr h="168755">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Câble électrique</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Oui</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64612671"/>
                  </a:ext>
                </a:extLst>
              </a:tr>
              <a:tr h="168755">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DAB / antenne FM</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 </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fr-FR" sz="800" b="0" i="0" u="none" strike="noStrike">
                          <a:solidFill>
                            <a:srgbClr val="000000"/>
                          </a:solidFill>
                          <a:effectLst/>
                          <a:latin typeface="Arial" panose="020B0604020202020204" pitchFamily="34" charset="0"/>
                        </a:rPr>
                        <a:t>Oui</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53418727"/>
                  </a:ext>
                </a:extLst>
              </a:tr>
              <a:tr h="168755">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Mode d’emploi</a:t>
                      </a:r>
                    </a:p>
                  </a:txBody>
                  <a:tcPr marL="2137" marR="2137" marT="2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Oui</a:t>
                      </a: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62787718"/>
                  </a:ext>
                </a:extLst>
              </a:tr>
              <a:tr h="484198">
                <a:tc gridSpan="3">
                  <a:txBody>
                    <a:bodyPr/>
                    <a:lstStyle/>
                    <a:p>
                      <a:pPr marL="0" marR="0" lvl="0" indent="0" algn="l" defTabSz="521437" rtl="0" eaLnBrk="1" fontAlgn="ctr" latinLnBrk="0" hangingPunct="1">
                        <a:lnSpc>
                          <a:spcPct val="100000"/>
                        </a:lnSpc>
                        <a:spcBef>
                          <a:spcPts val="0"/>
                        </a:spcBef>
                        <a:spcAft>
                          <a:spcPts val="0"/>
                        </a:spcAft>
                        <a:buClrTx/>
                        <a:buSzTx/>
                        <a:buFontTx/>
                        <a:buNone/>
                        <a:tabLst/>
                        <a:defRPr/>
                      </a:pPr>
                      <a:r>
                        <a:rPr lang="fr-FR" sz="800" b="0" i="0" u="none" strike="noStrike">
                          <a:solidFill>
                            <a:srgbClr val="000000"/>
                          </a:solidFill>
                          <a:effectLst/>
                          <a:latin typeface="Arial" panose="020B0604020202020204" pitchFamily="34" charset="0"/>
                        </a:rPr>
                        <a:t>Remarque: *1 La lecture varie en fonction du contenu, des disques et de la qualité des enregistrements.                        Les spécifications techniques peuvent être modifiées sans préavis. Tous les chiffres donnés ici sont approximatifs.</a:t>
                      </a:r>
                    </a:p>
                    <a:p>
                      <a:pPr algn="l" rtl="0" fontAlgn="ctr"/>
                      <a:endParaRPr lang="de-DE" sz="800" b="0" i="0" u="none" strike="noStrike" dirty="0">
                        <a:solidFill>
                          <a:srgbClr val="000000"/>
                        </a:solidFill>
                        <a:effectLst/>
                        <a:latin typeface="Arial" panose="020B0604020202020204" pitchFamily="34" charset="0"/>
                      </a:endParaRPr>
                    </a:p>
                  </a:txBody>
                  <a:tcPr marL="2137" marR="2137" marT="2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hMerge="1">
                  <a:txBody>
                    <a:bodyPr/>
                    <a:lstStyle/>
                    <a:p>
                      <a:endParaRPr lang="de-DE"/>
                    </a:p>
                  </a:txBody>
                  <a:tcPr/>
                </a:tc>
                <a:tc>
                  <a:txBody>
                    <a:bodyPr/>
                    <a:lstStyle/>
                    <a:p>
                      <a:pPr algn="l" rtl="0" fontAlgn="ctr"/>
                      <a:endParaRPr lang="en-US" sz="800" b="0" i="0" u="none" strike="noStrike" dirty="0">
                        <a:solidFill>
                          <a:srgbClr val="000000"/>
                        </a:solidFill>
                        <a:effectLst/>
                        <a:latin typeface="Arial" panose="020B0604020202020204" pitchFamily="34" charset="0"/>
                      </a:endParaRP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41107828"/>
                  </a:ext>
                </a:extLst>
              </a:tr>
              <a:tr h="965582">
                <a:tc gridSpan="3">
                  <a:txBody>
                    <a:bodyPr/>
                    <a:lstStyle/>
                    <a:p>
                      <a:pPr algn="l" fontAlgn="ctr"/>
                      <a:r>
                        <a:rPr lang="fr-FR" sz="800" b="0" i="0" u="none" strike="noStrike">
                          <a:solidFill>
                            <a:srgbClr val="000000"/>
                          </a:solidFill>
                          <a:effectLst/>
                          <a:latin typeface="Arial" panose="020B0604020202020204" pitchFamily="34" charset="0"/>
                        </a:rPr>
                        <a:t>Marques commerciales:</a:t>
                      </a:r>
                    </a:p>
                    <a:p>
                      <a:pPr marL="0" marR="0" lvl="0" indent="0" algn="l" defTabSz="521437" rtl="0" eaLnBrk="1" fontAlgn="ctr" latinLnBrk="0" hangingPunct="1">
                        <a:lnSpc>
                          <a:spcPct val="100000"/>
                        </a:lnSpc>
                        <a:spcBef>
                          <a:spcPts val="0"/>
                        </a:spcBef>
                        <a:spcAft>
                          <a:spcPts val="0"/>
                        </a:spcAft>
                        <a:buClrTx/>
                        <a:buSzTx/>
                        <a:buFontTx/>
                        <a:buNone/>
                        <a:tabLst/>
                        <a:defRPr/>
                      </a:pPr>
                      <a:r>
                        <a:rPr lang="fr-FR" sz="800" b="0" i="0" u="none" strike="noStrike">
                          <a:solidFill>
                            <a:srgbClr val="000000"/>
                          </a:solidFill>
                          <a:effectLst/>
                          <a:latin typeface="Arial" panose="020B0604020202020204" pitchFamily="34" charset="0"/>
                        </a:rPr>
                        <a:t>Le nom de marque et les logos Bluetooth® sont des marques déposées et la propriété de Bluetooth SIG, Inc., et leur utilisation par Panasonic Corporation est autorisée sous licence. Les autres marques et noms commerciaux sont ceux de leurs propriétaires respectifs.</a:t>
                      </a:r>
                      <a:br>
                        <a:rPr lang="fr-FR" sz="800" b="0" i="0" u="none" strike="noStrike">
                          <a:solidFill>
                            <a:srgbClr val="000000"/>
                          </a:solidFill>
                          <a:effectLst/>
                          <a:latin typeface="Arial" panose="020B0604020202020204" pitchFamily="34" charset="0"/>
                        </a:rPr>
                      </a:br>
                      <a:br>
                        <a:rPr lang="fr-FR" sz="800" b="0" i="0" u="none" strike="noStrike">
                          <a:solidFill>
                            <a:srgbClr val="000000"/>
                          </a:solidFill>
                          <a:effectLst/>
                          <a:latin typeface="Arial" panose="020B0604020202020204" pitchFamily="34" charset="0"/>
                        </a:rPr>
                      </a:br>
                      <a:r>
                        <a:rPr lang="fr-FR" sz="800" b="0" i="0" u="none" strike="noStrike">
                          <a:solidFill>
                            <a:srgbClr val="000000"/>
                          </a:solidFill>
                          <a:effectLst/>
                          <a:latin typeface="Arial" panose="020B0604020202020204" pitchFamily="34" charset="0"/>
                        </a:rPr>
                        <a:t>Le logo N est une marque commerciale ou déposée de NFC Forum Inc. aux États-Unis et dans d’autres pays.</a:t>
                      </a:r>
                    </a:p>
                    <a:p>
                      <a:pPr algn="l" rtl="0" fontAlgn="ctr"/>
                      <a:endParaRPr lang="de-DE" sz="800" b="0" i="0" u="none" strike="noStrike" dirty="0">
                        <a:solidFill>
                          <a:srgbClr val="000000"/>
                        </a:solidFill>
                        <a:effectLst/>
                        <a:latin typeface="Arial" panose="020B0604020202020204" pitchFamily="34" charset="0"/>
                      </a:endParaRPr>
                    </a:p>
                  </a:txBody>
                  <a:tcPr marL="2137" marR="2137" marT="2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hMerge="1">
                  <a:txBody>
                    <a:bodyPr/>
                    <a:lstStyle/>
                    <a:p>
                      <a:endParaRPr lang="de-DE"/>
                    </a:p>
                  </a:txBody>
                  <a:tcPr/>
                </a:tc>
                <a:tc hMerge="1">
                  <a:txBody>
                    <a:bodyPr/>
                    <a:lstStyle/>
                    <a:p>
                      <a:endParaRPr lang="de-DE"/>
                    </a:p>
                  </a:txBody>
                  <a:tcPr/>
                </a:tc>
                <a:tc>
                  <a:txBody>
                    <a:bodyPr/>
                    <a:lstStyle/>
                    <a:p>
                      <a:pPr algn="l" rtl="0" fontAlgn="ctr"/>
                      <a:endParaRPr lang="en-US" sz="800" b="0" i="0" u="none" strike="noStrike" dirty="0">
                        <a:solidFill>
                          <a:srgbClr val="000000"/>
                        </a:solidFill>
                        <a:effectLst/>
                        <a:latin typeface="Arial" panose="020B0604020202020204" pitchFamily="34" charset="0"/>
                      </a:endParaRPr>
                    </a:p>
                  </a:txBody>
                  <a:tcPr marL="2137" marR="2137" marT="213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33627979"/>
                  </a:ext>
                </a:extLst>
              </a:tr>
            </a:tbl>
          </a:graphicData>
        </a:graphic>
      </p:graphicFrame>
    </p:spTree>
    <p:extLst>
      <p:ext uri="{BB962C8B-B14F-4D97-AF65-F5344CB8AC3E}">
        <p14:creationId xmlns:p14="http://schemas.microsoft.com/office/powerpoint/2010/main" val="1379159116"/>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631</Words>
  <Application>Microsoft Office PowerPoint</Application>
  <PresentationFormat>Benutzerdefiniert</PresentationFormat>
  <Paragraphs>138</Paragraphs>
  <Slides>2</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vt:i4>
      </vt:variant>
    </vt:vector>
  </HeadingPairs>
  <TitlesOfParts>
    <vt:vector size="9" baseType="lpstr">
      <vt:lpstr>Arial</vt:lpstr>
      <vt:lpstr>Arial Narrow</vt:lpstr>
      <vt:lpstr>Calibri</vt:lpstr>
      <vt:lpstr>DINCond-Medium</vt:lpstr>
      <vt:lpstr>DINPro-CondMedium</vt:lpstr>
      <vt:lpstr>DINPro-CondRegular</vt:lpstr>
      <vt:lpstr>Office-Design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2023-03-16T08:11:39Z</dcterms:created>
  <dcterms:modified xsi:type="dcterms:W3CDTF">2023-03-16T08:13:16Z</dcterms:modified>
</cp:coreProperties>
</file>