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handoutMasterIdLst>
    <p:handoutMasterId r:id="rId5"/>
  </p:handoutMasterIdLst>
  <p:sldIdLst>
    <p:sldId id="288" r:id="rId2"/>
    <p:sldId id="291" r:id="rId3"/>
  </p:sldIdLst>
  <p:sldSz cx="7562850" cy="10688638"/>
  <p:notesSz cx="7099300" cy="10234613"/>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9" pos="227" userDrawn="1">
          <p15:clr>
            <a:srgbClr val="A4A3A4"/>
          </p15:clr>
        </p15:guide>
        <p15:guide id="20" pos="4537" userDrawn="1">
          <p15:clr>
            <a:srgbClr val="A4A3A4"/>
          </p15:clr>
        </p15:guide>
        <p15:guide id="21" orient="horz" pos="6519" userDrawn="1">
          <p15:clr>
            <a:srgbClr val="A4A3A4"/>
          </p15:clr>
        </p15:guide>
        <p15:guide id="22" orient="horz" pos="21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1D4DB"/>
    <a:srgbClr val="1F497D"/>
    <a:srgbClr val="6F6F6F"/>
    <a:srgbClr val="D8117D"/>
    <a:srgbClr val="FFFFFF"/>
    <a:srgbClr val="6B8B8D"/>
    <a:srgbClr val="141414"/>
    <a:srgbClr val="EBECF0"/>
    <a:srgbClr val="546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59"/>
    <p:restoredTop sz="96254" autoAdjust="0"/>
  </p:normalViewPr>
  <p:slideViewPr>
    <p:cSldViewPr snapToGrid="0" snapToObjects="1" showGuides="1">
      <p:cViewPr varScale="1">
        <p:scale>
          <a:sx n="71" d="100"/>
          <a:sy n="71" d="100"/>
        </p:scale>
        <p:origin x="3804" y="72"/>
      </p:cViewPr>
      <p:guideLst>
        <p:guide pos="227"/>
        <p:guide pos="4537"/>
        <p:guide orient="horz" pos="6519"/>
        <p:guide orient="horz" pos="214"/>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75" d="100"/>
          <a:sy n="75" d="100"/>
        </p:scale>
        <p:origin x="39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05C9AF4-8284-4120-B0E4-2AC9B7CAF8AD}"/>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61808AC0-48B7-4694-A7AC-4BB3752D2629}"/>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324E3040-F86B-4F55-9DA0-FF9206694D9D}" type="datetimeFigureOut">
              <a:rPr lang="en-US" smtClean="0"/>
              <a:t>3/16/2023</a:t>
            </a:fld>
            <a:endParaRPr lang="en-US"/>
          </a:p>
        </p:txBody>
      </p:sp>
      <p:sp>
        <p:nvSpPr>
          <p:cNvPr id="4" name="Fußzeilenplatzhalter 3">
            <a:extLst>
              <a:ext uri="{FF2B5EF4-FFF2-40B4-BE49-F238E27FC236}">
                <a16:creationId xmlns:a16="http://schemas.microsoft.com/office/drawing/2014/main" id="{21BFA8D6-6C48-4970-A1B0-B3D1E34B427D}"/>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27731F20-B74A-447D-8008-18589F551575}"/>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488BDF44-D09E-49DC-9272-455AF732B61F}" type="slidenum">
              <a:rPr lang="en-US" smtClean="0"/>
              <a:t>‹Nr.›</a:t>
            </a:fld>
            <a:endParaRPr lang="en-US"/>
          </a:p>
        </p:txBody>
      </p:sp>
    </p:spTree>
    <p:extLst>
      <p:ext uri="{BB962C8B-B14F-4D97-AF65-F5344CB8AC3E}">
        <p14:creationId xmlns:p14="http://schemas.microsoft.com/office/powerpoint/2010/main" val="353929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1DBEC5F-5116-44C1-A35C-1123DE7A92B1}" type="datetimeFigureOut">
              <a:rPr lang="de-DE" smtClean="0"/>
              <a:pPr/>
              <a:t>16.03.2023</a:t>
            </a:fld>
            <a:endParaRPr lang="de-DE"/>
          </a:p>
        </p:txBody>
      </p:sp>
      <p:sp>
        <p:nvSpPr>
          <p:cNvPr id="4" name="Folienbildplatzhalter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E5D356-935C-4C87-9F33-6FA95C727815}" type="slidenum">
              <a:rPr lang="de-DE" smtClean="0"/>
              <a:pPr/>
              <a:t>‹Nr.›</a:t>
            </a:fld>
            <a:endParaRPr lang="de-DE"/>
          </a:p>
        </p:txBody>
      </p:sp>
    </p:spTree>
    <p:extLst>
      <p:ext uri="{BB962C8B-B14F-4D97-AF65-F5344CB8AC3E}">
        <p14:creationId xmlns:p14="http://schemas.microsoft.com/office/powerpoint/2010/main" val="3988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2E5D356-935C-4C87-9F33-6FA95C727815}" type="slidenum">
              <a:rPr lang="de-DE" smtClean="0"/>
              <a:pPr/>
              <a:t>1</a:t>
            </a:fld>
            <a:endParaRPr lang="de-DE"/>
          </a:p>
        </p:txBody>
      </p:sp>
    </p:spTree>
    <p:extLst>
      <p:ext uri="{BB962C8B-B14F-4D97-AF65-F5344CB8AC3E}">
        <p14:creationId xmlns:p14="http://schemas.microsoft.com/office/powerpoint/2010/main" val="2736812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_Vorderseite-Produktbild">
    <p:spTree>
      <p:nvGrpSpPr>
        <p:cNvPr id="1" name=""/>
        <p:cNvGrpSpPr/>
        <p:nvPr/>
      </p:nvGrpSpPr>
      <p:grpSpPr>
        <a:xfrm>
          <a:off x="0" y="0"/>
          <a:ext cx="0" cy="0"/>
          <a:chOff x="0" y="0"/>
          <a:chExt cx="0" cy="0"/>
        </a:xfrm>
      </p:grpSpPr>
      <p:sp>
        <p:nvSpPr>
          <p:cNvPr id="50" name="Bildplatzhalter 12">
            <a:extLst>
              <a:ext uri="{FF2B5EF4-FFF2-40B4-BE49-F238E27FC236}">
                <a16:creationId xmlns:a16="http://schemas.microsoft.com/office/drawing/2014/main" id="{6E65A84F-9C86-0647-BB6B-BE0B0FB91AD8}"/>
              </a:ext>
            </a:extLst>
          </p:cNvPr>
          <p:cNvSpPr>
            <a:spLocks noGrp="1"/>
          </p:cNvSpPr>
          <p:nvPr>
            <p:ph type="pic" sz="quarter" idx="75"/>
          </p:nvPr>
        </p:nvSpPr>
        <p:spPr>
          <a:xfrm>
            <a:off x="24696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1" name="Bildplatzhalter 12">
            <a:extLst>
              <a:ext uri="{FF2B5EF4-FFF2-40B4-BE49-F238E27FC236}">
                <a16:creationId xmlns:a16="http://schemas.microsoft.com/office/drawing/2014/main" id="{0F6967FF-8DE9-C14C-88EF-524EA37AC708}"/>
              </a:ext>
            </a:extLst>
          </p:cNvPr>
          <p:cNvSpPr>
            <a:spLocks noGrp="1"/>
          </p:cNvSpPr>
          <p:nvPr>
            <p:ph type="pic" sz="quarter" idx="76"/>
          </p:nvPr>
        </p:nvSpPr>
        <p:spPr>
          <a:xfrm>
            <a:off x="30696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3" name="Bildplatzhalter 12">
            <a:extLst>
              <a:ext uri="{FF2B5EF4-FFF2-40B4-BE49-F238E27FC236}">
                <a16:creationId xmlns:a16="http://schemas.microsoft.com/office/drawing/2014/main" id="{8CC76796-B06D-6D43-A079-30D1211B17BB}"/>
              </a:ext>
            </a:extLst>
          </p:cNvPr>
          <p:cNvSpPr>
            <a:spLocks noGrp="1"/>
          </p:cNvSpPr>
          <p:nvPr>
            <p:ph type="pic" sz="quarter" idx="77"/>
          </p:nvPr>
        </p:nvSpPr>
        <p:spPr>
          <a:xfrm>
            <a:off x="36697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4" name="Bildplatzhalter 12">
            <a:extLst>
              <a:ext uri="{FF2B5EF4-FFF2-40B4-BE49-F238E27FC236}">
                <a16:creationId xmlns:a16="http://schemas.microsoft.com/office/drawing/2014/main" id="{2F850717-D5CB-4446-B43D-0576EC57B9BD}"/>
              </a:ext>
            </a:extLst>
          </p:cNvPr>
          <p:cNvSpPr>
            <a:spLocks noGrp="1"/>
          </p:cNvSpPr>
          <p:nvPr>
            <p:ph type="pic" sz="quarter" idx="78"/>
          </p:nvPr>
        </p:nvSpPr>
        <p:spPr>
          <a:xfrm>
            <a:off x="42698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5" name="Bildplatzhalter 12">
            <a:extLst>
              <a:ext uri="{FF2B5EF4-FFF2-40B4-BE49-F238E27FC236}">
                <a16:creationId xmlns:a16="http://schemas.microsoft.com/office/drawing/2014/main" id="{566C28E5-93F4-E84C-BFA8-20E5E1EBE63A}"/>
              </a:ext>
            </a:extLst>
          </p:cNvPr>
          <p:cNvSpPr>
            <a:spLocks noGrp="1"/>
          </p:cNvSpPr>
          <p:nvPr>
            <p:ph type="pic" sz="quarter" idx="79"/>
          </p:nvPr>
        </p:nvSpPr>
        <p:spPr>
          <a:xfrm>
            <a:off x="48699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6" name="Bildplatzhalter 12">
            <a:extLst>
              <a:ext uri="{FF2B5EF4-FFF2-40B4-BE49-F238E27FC236}">
                <a16:creationId xmlns:a16="http://schemas.microsoft.com/office/drawing/2014/main" id="{0A2495C6-441C-F644-AC10-B2CFF133808A}"/>
              </a:ext>
            </a:extLst>
          </p:cNvPr>
          <p:cNvSpPr>
            <a:spLocks noGrp="1"/>
          </p:cNvSpPr>
          <p:nvPr>
            <p:ph type="pic" sz="quarter" idx="80"/>
          </p:nvPr>
        </p:nvSpPr>
        <p:spPr>
          <a:xfrm>
            <a:off x="54699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8" name="Bildplatzhalter 12">
            <a:extLst>
              <a:ext uri="{FF2B5EF4-FFF2-40B4-BE49-F238E27FC236}">
                <a16:creationId xmlns:a16="http://schemas.microsoft.com/office/drawing/2014/main" id="{AD5DD8B4-76D1-A243-AB41-47713C5ACD34}"/>
              </a:ext>
            </a:extLst>
          </p:cNvPr>
          <p:cNvSpPr>
            <a:spLocks noGrp="1"/>
          </p:cNvSpPr>
          <p:nvPr>
            <p:ph type="pic" sz="quarter" idx="81"/>
          </p:nvPr>
        </p:nvSpPr>
        <p:spPr>
          <a:xfrm>
            <a:off x="60700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1" name="Bildplatzhalter 12">
            <a:extLst>
              <a:ext uri="{FF2B5EF4-FFF2-40B4-BE49-F238E27FC236}">
                <a16:creationId xmlns:a16="http://schemas.microsoft.com/office/drawing/2014/main" id="{595092E5-5A30-DA40-901E-733DB549A3BB}"/>
              </a:ext>
            </a:extLst>
          </p:cNvPr>
          <p:cNvSpPr>
            <a:spLocks noGrp="1"/>
          </p:cNvSpPr>
          <p:nvPr>
            <p:ph type="pic" sz="quarter" idx="82"/>
          </p:nvPr>
        </p:nvSpPr>
        <p:spPr>
          <a:xfrm>
            <a:off x="66701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6" name="Bildplatzhalter 12">
            <a:extLst>
              <a:ext uri="{FF2B5EF4-FFF2-40B4-BE49-F238E27FC236}">
                <a16:creationId xmlns:a16="http://schemas.microsoft.com/office/drawing/2014/main" id="{46FB206D-B980-5344-AF1B-45F2D44B9EEB}"/>
              </a:ext>
            </a:extLst>
          </p:cNvPr>
          <p:cNvSpPr>
            <a:spLocks noGrp="1"/>
          </p:cNvSpPr>
          <p:nvPr>
            <p:ph type="pic" sz="quarter" idx="90"/>
          </p:nvPr>
        </p:nvSpPr>
        <p:spPr>
          <a:xfrm>
            <a:off x="2469600" y="9259200"/>
            <a:ext cx="860400" cy="3096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7" name="Bildplatzhalter 12">
            <a:extLst>
              <a:ext uri="{FF2B5EF4-FFF2-40B4-BE49-F238E27FC236}">
                <a16:creationId xmlns:a16="http://schemas.microsoft.com/office/drawing/2014/main" id="{E22C4F82-4A44-FD4E-8B9F-AB751D9CB7AF}"/>
              </a:ext>
            </a:extLst>
          </p:cNvPr>
          <p:cNvSpPr>
            <a:spLocks noGrp="1"/>
          </p:cNvSpPr>
          <p:nvPr>
            <p:ph type="pic" sz="quarter" idx="91"/>
          </p:nvPr>
        </p:nvSpPr>
        <p:spPr>
          <a:xfrm>
            <a:off x="34380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3" name="Bildplatzhalter 12">
            <a:extLst>
              <a:ext uri="{FF2B5EF4-FFF2-40B4-BE49-F238E27FC236}">
                <a16:creationId xmlns:a16="http://schemas.microsoft.com/office/drawing/2014/main" id="{5549757D-B662-854F-98E8-24E97C0CD1AE}"/>
              </a:ext>
            </a:extLst>
          </p:cNvPr>
          <p:cNvSpPr>
            <a:spLocks noGrp="1"/>
          </p:cNvSpPr>
          <p:nvPr>
            <p:ph type="pic" sz="quarter" idx="92"/>
          </p:nvPr>
        </p:nvSpPr>
        <p:spPr>
          <a:xfrm>
            <a:off x="40095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4" name="Bildplatzhalter 12">
            <a:extLst>
              <a:ext uri="{FF2B5EF4-FFF2-40B4-BE49-F238E27FC236}">
                <a16:creationId xmlns:a16="http://schemas.microsoft.com/office/drawing/2014/main" id="{703E51E3-C178-2E41-A004-3F1059A135C8}"/>
              </a:ext>
            </a:extLst>
          </p:cNvPr>
          <p:cNvSpPr>
            <a:spLocks noGrp="1"/>
          </p:cNvSpPr>
          <p:nvPr>
            <p:ph type="pic" sz="quarter" idx="93"/>
          </p:nvPr>
        </p:nvSpPr>
        <p:spPr>
          <a:xfrm>
            <a:off x="45714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5" name="Bildplatzhalter 12">
            <a:extLst>
              <a:ext uri="{FF2B5EF4-FFF2-40B4-BE49-F238E27FC236}">
                <a16:creationId xmlns:a16="http://schemas.microsoft.com/office/drawing/2014/main" id="{22D875CD-BD1A-4D4A-BFBE-6CCAAFCDBDB9}"/>
              </a:ext>
            </a:extLst>
          </p:cNvPr>
          <p:cNvSpPr>
            <a:spLocks noGrp="1"/>
          </p:cNvSpPr>
          <p:nvPr>
            <p:ph type="pic" sz="quarter" idx="94"/>
          </p:nvPr>
        </p:nvSpPr>
        <p:spPr>
          <a:xfrm>
            <a:off x="51429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93" name="Textplatzhalter 30">
            <a:extLst>
              <a:ext uri="{FF2B5EF4-FFF2-40B4-BE49-F238E27FC236}">
                <a16:creationId xmlns:a16="http://schemas.microsoft.com/office/drawing/2014/main" id="{21B6322F-A2D8-1F41-B06D-42620F891CCE}"/>
              </a:ext>
            </a:extLst>
          </p:cNvPr>
          <p:cNvSpPr>
            <a:spLocks noGrp="1"/>
          </p:cNvSpPr>
          <p:nvPr>
            <p:ph type="body" sz="quarter" idx="85" hasCustomPrompt="1"/>
          </p:nvPr>
        </p:nvSpPr>
        <p:spPr>
          <a:xfrm>
            <a:off x="360357" y="6609600"/>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75“ (189 cm)</a:t>
            </a:r>
          </a:p>
          <a:p>
            <a:r>
              <a:rPr lang="de-DE" sz="700" dirty="0">
                <a:latin typeface="Arial" panose="020B0604020202020204" pitchFamily="34" charset="0"/>
                <a:cs typeface="Arial" panose="020B0604020202020204" pitchFamily="34" charset="0"/>
              </a:rPr>
              <a:t>EAN 1234567890750 | UVP 1.275,00 €</a:t>
            </a:r>
          </a:p>
        </p:txBody>
      </p:sp>
      <p:sp>
        <p:nvSpPr>
          <p:cNvPr id="101" name="Textplatzhalter 30">
            <a:extLst>
              <a:ext uri="{FF2B5EF4-FFF2-40B4-BE49-F238E27FC236}">
                <a16:creationId xmlns:a16="http://schemas.microsoft.com/office/drawing/2014/main" id="{27144282-9A14-1647-84D3-0F097BCDE9D0}"/>
              </a:ext>
            </a:extLst>
          </p:cNvPr>
          <p:cNvSpPr>
            <a:spLocks noGrp="1"/>
          </p:cNvSpPr>
          <p:nvPr>
            <p:ph type="body" sz="quarter" idx="86" hasCustomPrompt="1"/>
          </p:nvPr>
        </p:nvSpPr>
        <p:spPr>
          <a:xfrm>
            <a:off x="360000" y="7084800"/>
            <a:ext cx="1785051" cy="437021"/>
          </a:xfrm>
          <a:prstGeom prst="rect">
            <a:avLst/>
          </a:prstGeom>
        </p:spPr>
        <p:txBody>
          <a:bodyPr wrap="none" lIns="0" tIns="0" rIns="0" bIns="0"/>
          <a:lstStyle>
            <a:lvl1pPr marL="0" indent="0">
              <a:lnSpc>
                <a:spcPts val="1500"/>
              </a:lnSpc>
              <a:spcBef>
                <a:spcPts val="0"/>
              </a:spcBef>
              <a:buNone/>
              <a:defRPr sz="700">
                <a:solidFill>
                  <a:schemeClr val="tx1"/>
                </a:solidFill>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65“ (164 cm)</a:t>
            </a:r>
          </a:p>
          <a:p>
            <a:r>
              <a:rPr lang="de-DE" sz="700" dirty="0">
                <a:latin typeface="Arial" panose="020B0604020202020204" pitchFamily="34" charset="0"/>
                <a:cs typeface="Arial" panose="020B0604020202020204" pitchFamily="34" charset="0"/>
              </a:rPr>
              <a:t>EAN 1234567890650 | UVP 1.265,00 €</a:t>
            </a:r>
          </a:p>
        </p:txBody>
      </p:sp>
      <p:sp>
        <p:nvSpPr>
          <p:cNvPr id="104" name="Textplatzhalter 30">
            <a:extLst>
              <a:ext uri="{FF2B5EF4-FFF2-40B4-BE49-F238E27FC236}">
                <a16:creationId xmlns:a16="http://schemas.microsoft.com/office/drawing/2014/main" id="{11CF8F80-1634-6145-BD18-CC92BED7FDFB}"/>
              </a:ext>
            </a:extLst>
          </p:cNvPr>
          <p:cNvSpPr>
            <a:spLocks noGrp="1"/>
          </p:cNvSpPr>
          <p:nvPr>
            <p:ph type="body" sz="quarter" idx="87" hasCustomPrompt="1"/>
          </p:nvPr>
        </p:nvSpPr>
        <p:spPr>
          <a:xfrm>
            <a:off x="358950" y="7563494"/>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55“ (139 cm)</a:t>
            </a:r>
          </a:p>
          <a:p>
            <a:r>
              <a:rPr lang="de-DE" sz="700" dirty="0">
                <a:latin typeface="Arial" panose="020B0604020202020204" pitchFamily="34" charset="0"/>
                <a:cs typeface="Arial" panose="020B0604020202020204" pitchFamily="34" charset="0"/>
              </a:rPr>
              <a:t>EAN 1234567890550 | UVP 1.255,00 €</a:t>
            </a:r>
          </a:p>
        </p:txBody>
      </p:sp>
      <p:sp>
        <p:nvSpPr>
          <p:cNvPr id="105" name="Textplatzhalter 30">
            <a:extLst>
              <a:ext uri="{FF2B5EF4-FFF2-40B4-BE49-F238E27FC236}">
                <a16:creationId xmlns:a16="http://schemas.microsoft.com/office/drawing/2014/main" id="{96656185-BF97-BB4F-ABC9-789EFFD6D469}"/>
              </a:ext>
            </a:extLst>
          </p:cNvPr>
          <p:cNvSpPr>
            <a:spLocks noGrp="1"/>
          </p:cNvSpPr>
          <p:nvPr>
            <p:ph type="body" sz="quarter" idx="88" hasCustomPrompt="1"/>
          </p:nvPr>
        </p:nvSpPr>
        <p:spPr>
          <a:xfrm>
            <a:off x="361138" y="8040906"/>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49“ (123 cm)</a:t>
            </a:r>
          </a:p>
          <a:p>
            <a:r>
              <a:rPr lang="de-DE" sz="700" dirty="0">
                <a:latin typeface="Arial" panose="020B0604020202020204" pitchFamily="34" charset="0"/>
                <a:cs typeface="Arial" panose="020B0604020202020204" pitchFamily="34" charset="0"/>
              </a:rPr>
              <a:t>EAN 1234567890490 | UVP 1.249,00 €</a:t>
            </a:r>
          </a:p>
        </p:txBody>
      </p:sp>
      <p:sp>
        <p:nvSpPr>
          <p:cNvPr id="106" name="Textplatzhalter 30">
            <a:extLst>
              <a:ext uri="{FF2B5EF4-FFF2-40B4-BE49-F238E27FC236}">
                <a16:creationId xmlns:a16="http://schemas.microsoft.com/office/drawing/2014/main" id="{9A140FED-BF75-9847-8213-93976F673D68}"/>
              </a:ext>
            </a:extLst>
          </p:cNvPr>
          <p:cNvSpPr>
            <a:spLocks noGrp="1"/>
          </p:cNvSpPr>
          <p:nvPr>
            <p:ph type="body" sz="quarter" idx="89" hasCustomPrompt="1"/>
          </p:nvPr>
        </p:nvSpPr>
        <p:spPr>
          <a:xfrm>
            <a:off x="358340" y="8514873"/>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43“ (108 cm)</a:t>
            </a:r>
          </a:p>
          <a:p>
            <a:r>
              <a:rPr lang="de-DE" sz="700" dirty="0">
                <a:latin typeface="Arial" panose="020B0604020202020204" pitchFamily="34" charset="0"/>
                <a:cs typeface="Arial" panose="020B0604020202020204" pitchFamily="34" charset="0"/>
              </a:rPr>
              <a:t>EAN 1234567890430 | UVP 1.243,00 €</a:t>
            </a:r>
          </a:p>
        </p:txBody>
      </p:sp>
      <p:sp>
        <p:nvSpPr>
          <p:cNvPr id="68" name="Bildplatzhalter 12">
            <a:extLst>
              <a:ext uri="{FF2B5EF4-FFF2-40B4-BE49-F238E27FC236}">
                <a16:creationId xmlns:a16="http://schemas.microsoft.com/office/drawing/2014/main" id="{874D48B4-00C6-9E46-9E6B-C4EEDF08AB89}"/>
              </a:ext>
            </a:extLst>
          </p:cNvPr>
          <p:cNvSpPr>
            <a:spLocks noGrp="1"/>
          </p:cNvSpPr>
          <p:nvPr>
            <p:ph type="pic" sz="quarter" idx="83"/>
          </p:nvPr>
        </p:nvSpPr>
        <p:spPr>
          <a:xfrm>
            <a:off x="615600" y="1026000"/>
            <a:ext cx="4075200" cy="286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8" name="Bildplatzhalter 12">
            <a:extLst>
              <a:ext uri="{FF2B5EF4-FFF2-40B4-BE49-F238E27FC236}">
                <a16:creationId xmlns:a16="http://schemas.microsoft.com/office/drawing/2014/main" id="{4B58801C-0CB9-9F42-800F-403830C3B11D}"/>
              </a:ext>
            </a:extLst>
          </p:cNvPr>
          <p:cNvSpPr>
            <a:spLocks noGrp="1"/>
          </p:cNvSpPr>
          <p:nvPr>
            <p:ph type="pic" sz="quarter" idx="72"/>
          </p:nvPr>
        </p:nvSpPr>
        <p:spPr>
          <a:xfrm>
            <a:off x="5137200" y="910800"/>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3" name="Textplatzhalter 51"/>
          <p:cNvSpPr>
            <a:spLocks noGrp="1"/>
          </p:cNvSpPr>
          <p:nvPr>
            <p:ph type="body" sz="quarter" idx="25" hasCustomPrompt="1"/>
          </p:nvPr>
        </p:nvSpPr>
        <p:spPr>
          <a:xfrm>
            <a:off x="2469600" y="5461200"/>
            <a:ext cx="4734000" cy="1486800"/>
          </a:xfrm>
          <a:prstGeom prst="rect">
            <a:avLst/>
          </a:prstGeom>
        </p:spPr>
        <p:txBody>
          <a:bodyPr vert="horz" lIns="0" tIns="0" rIns="0" bIns="0"/>
          <a:lstStyle>
            <a:lvl1pPr marL="0" indent="0">
              <a:lnSpc>
                <a:spcPts val="14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den </a:t>
            </a:r>
            <a:r>
              <a:rPr lang="de-DE" dirty="0" err="1"/>
              <a:t>Introtext</a:t>
            </a:r>
            <a:r>
              <a:rPr lang="de-DE" dirty="0"/>
              <a:t>. </a:t>
            </a:r>
            <a:br>
              <a:rPr lang="de-DE" dirty="0"/>
            </a:br>
            <a:r>
              <a:rPr lang="de-DE" dirty="0"/>
              <a:t>Dieser sollte nicht mehr als 8 Zeilen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479200"/>
            <a:ext cx="199066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r>
              <a:rPr lang="de-DE" dirty="0"/>
              <a:t>HF420B</a:t>
            </a:r>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469600" y="10152000"/>
            <a:ext cx="4734000"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r>
              <a:rPr lang="de-DE" dirty="0"/>
              <a:t>Platz für Fußnoten</a:t>
            </a:r>
            <a:br>
              <a:rPr lang="de-DE" dirty="0"/>
            </a:br>
            <a:r>
              <a:rPr lang="de-DE" dirty="0"/>
              <a:t>Zweizeilig - (Unten ausgerichtet)</a:t>
            </a:r>
          </a:p>
        </p:txBody>
      </p:sp>
      <p:pic>
        <p:nvPicPr>
          <p:cNvPr id="4" name="Grafik 3">
            <a:extLst>
              <a:ext uri="{FF2B5EF4-FFF2-40B4-BE49-F238E27FC236}">
                <a16:creationId xmlns:a16="http://schemas.microsoft.com/office/drawing/2014/main" id="{34979850-1EB9-42B0-AFF3-C72F4A81E9E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
        <p:nvSpPr>
          <p:cNvPr id="28" name="Textplatzhalter 51">
            <a:extLst>
              <a:ext uri="{FF2B5EF4-FFF2-40B4-BE49-F238E27FC236}">
                <a16:creationId xmlns:a16="http://schemas.microsoft.com/office/drawing/2014/main" id="{7A017EEB-CFD3-5F44-A564-10D397365C7C}"/>
              </a:ext>
            </a:extLst>
          </p:cNvPr>
          <p:cNvSpPr>
            <a:spLocks noGrp="1"/>
          </p:cNvSpPr>
          <p:nvPr>
            <p:ph type="body" sz="quarter" idx="71" hasCustomPrompt="1"/>
          </p:nvPr>
        </p:nvSpPr>
        <p:spPr>
          <a:xfrm>
            <a:off x="2469600" y="6987600"/>
            <a:ext cx="4734000" cy="1940400"/>
          </a:xfrm>
          <a:prstGeom prst="rect">
            <a:avLst/>
          </a:prstGeom>
        </p:spPr>
        <p:txBody>
          <a:bodyPr vert="horz" lIns="0" tIns="0" rIns="0" bIns="0"/>
          <a:lstStyle>
            <a:lvl1pPr marL="0" indent="0">
              <a:lnSpc>
                <a:spcPts val="19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a:lnSpc>
                <a:spcPts val="1900"/>
              </a:lnSpc>
            </a:pPr>
            <a:r>
              <a:rPr lang="de-DE" sz="750" b="1" dirty="0">
                <a:latin typeface="Arial" panose="020B0604020202020204" pitchFamily="34" charset="0"/>
                <a:cs typeface="Arial" panose="020B0604020202020204" pitchFamily="34" charset="0"/>
              </a:rPr>
              <a:t>Blindtext für– </a:t>
            </a:r>
            <a:r>
              <a:rPr lang="de-DE" sz="750" dirty="0" err="1">
                <a:latin typeface="Arial" panose="020B0604020202020204" pitchFamily="34" charset="0"/>
                <a:cs typeface="Arial" panose="020B0604020202020204" pitchFamily="34" charset="0"/>
              </a:rPr>
              <a:t>Bulletpoints</a:t>
            </a:r>
            <a:r>
              <a:rPr lang="de-DE" sz="750" dirty="0">
                <a:latin typeface="Arial" panose="020B0604020202020204" pitchFamily="34" charset="0"/>
                <a:cs typeface="Arial" panose="020B0604020202020204" pitchFamily="34" charset="0"/>
              </a:rPr>
              <a:t>.</a:t>
            </a:r>
          </a:p>
          <a:p>
            <a:pPr>
              <a:lnSpc>
                <a:spcPts val="1200"/>
              </a:lnSpc>
            </a:pPr>
            <a:r>
              <a:rPr lang="de-DE" sz="750" dirty="0">
                <a:latin typeface="Arial" panose="020B0604020202020204" pitchFamily="34" charset="0"/>
                <a:cs typeface="Arial" panose="020B0604020202020204" pitchFamily="34" charset="0"/>
              </a:rPr>
              <a:t>Diese sollten nicht mehr als 6 Punkte beinhalten.</a:t>
            </a:r>
          </a:p>
          <a:p>
            <a:pPr>
              <a:lnSpc>
                <a:spcPts val="1900"/>
              </a:lnSpc>
            </a:pPr>
            <a:r>
              <a:rPr lang="de-DE" sz="750" b="1" dirty="0">
                <a:latin typeface="Arial" panose="020B0604020202020204" pitchFamily="34" charset="0"/>
                <a:cs typeface="Arial" panose="020B0604020202020204" pitchFamily="34" charset="0"/>
              </a:rPr>
              <a:t>Zweiter Punkt – </a:t>
            </a:r>
            <a:r>
              <a:rPr lang="de-DE" sz="750" dirty="0" err="1">
                <a:latin typeface="Arial" panose="020B0604020202020204" pitchFamily="34" charset="0"/>
                <a:cs typeface="Arial" panose="020B0604020202020204" pitchFamily="34" charset="0"/>
              </a:rPr>
              <a:t>Lorem</a:t>
            </a:r>
            <a:r>
              <a:rPr lang="de-DE" sz="750" dirty="0">
                <a:latin typeface="Arial" panose="020B0604020202020204" pitchFamily="34" charset="0"/>
                <a:cs typeface="Arial" panose="020B0604020202020204" pitchFamily="34" charset="0"/>
              </a:rPr>
              <a:t> </a:t>
            </a:r>
            <a:r>
              <a:rPr lang="de-DE" sz="750" dirty="0" err="1">
                <a:latin typeface="Arial" panose="020B0604020202020204" pitchFamily="34" charset="0"/>
                <a:cs typeface="Arial" panose="020B0604020202020204" pitchFamily="34" charset="0"/>
              </a:rPr>
              <a:t>Ipsum</a:t>
            </a:r>
            <a:r>
              <a:rPr lang="de-DE" sz="750" dirty="0">
                <a:latin typeface="Arial" panose="020B0604020202020204" pitchFamily="34" charset="0"/>
                <a:cs typeface="Arial" panose="020B0604020202020204" pitchFamily="34" charset="0"/>
              </a:rPr>
              <a:t>.</a:t>
            </a:r>
            <a:endParaRPr lang="de-DE" sz="750" b="1" dirty="0">
              <a:latin typeface="Arial" panose="020B0604020202020204" pitchFamily="34" charset="0"/>
              <a:cs typeface="Arial" panose="020B0604020202020204" pitchFamily="34" charset="0"/>
            </a:endParaRPr>
          </a:p>
        </p:txBody>
      </p:sp>
      <p:sp>
        <p:nvSpPr>
          <p:cNvPr id="32" name="Bildplatzhalter 12">
            <a:extLst>
              <a:ext uri="{FF2B5EF4-FFF2-40B4-BE49-F238E27FC236}">
                <a16:creationId xmlns:a16="http://schemas.microsoft.com/office/drawing/2014/main" id="{EFCC0C55-5BDE-C74C-A017-4D1DAAB3AA1D}"/>
              </a:ext>
            </a:extLst>
          </p:cNvPr>
          <p:cNvSpPr>
            <a:spLocks noGrp="1"/>
          </p:cNvSpPr>
          <p:nvPr>
            <p:ph type="pic" sz="quarter" idx="39"/>
          </p:nvPr>
        </p:nvSpPr>
        <p:spPr>
          <a:xfrm>
            <a:off x="378000"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3" name="Bildplatzhalter 12">
            <a:extLst>
              <a:ext uri="{FF2B5EF4-FFF2-40B4-BE49-F238E27FC236}">
                <a16:creationId xmlns:a16="http://schemas.microsoft.com/office/drawing/2014/main" id="{7AB81A08-B50A-6149-AE80-8DA6C81D56A9}"/>
              </a:ext>
            </a:extLst>
          </p:cNvPr>
          <p:cNvSpPr>
            <a:spLocks noGrp="1"/>
          </p:cNvSpPr>
          <p:nvPr>
            <p:ph type="pic" sz="quarter" idx="69"/>
          </p:nvPr>
        </p:nvSpPr>
        <p:spPr>
          <a:xfrm>
            <a:off x="1218113"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5" name="Bildplatzhalter 12">
            <a:extLst>
              <a:ext uri="{FF2B5EF4-FFF2-40B4-BE49-F238E27FC236}">
                <a16:creationId xmlns:a16="http://schemas.microsoft.com/office/drawing/2014/main" id="{7CA874D3-C44A-324E-990C-54FBB65A8248}"/>
              </a:ext>
            </a:extLst>
          </p:cNvPr>
          <p:cNvSpPr>
            <a:spLocks noGrp="1"/>
          </p:cNvSpPr>
          <p:nvPr>
            <p:ph type="pic" sz="quarter" idx="73"/>
          </p:nvPr>
        </p:nvSpPr>
        <p:spPr>
          <a:xfrm>
            <a:off x="5137200" y="237262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8" name="Bildplatzhalter 12">
            <a:extLst>
              <a:ext uri="{FF2B5EF4-FFF2-40B4-BE49-F238E27FC236}">
                <a16:creationId xmlns:a16="http://schemas.microsoft.com/office/drawing/2014/main" id="{AFCECB6B-EA1F-084E-8F1D-CDE862B6F271}"/>
              </a:ext>
            </a:extLst>
          </p:cNvPr>
          <p:cNvSpPr>
            <a:spLocks noGrp="1"/>
          </p:cNvSpPr>
          <p:nvPr>
            <p:ph type="pic" sz="quarter" idx="74"/>
          </p:nvPr>
        </p:nvSpPr>
        <p:spPr>
          <a:xfrm>
            <a:off x="5140800" y="384037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4" name="Textplatzhalter 30">
            <a:extLst>
              <a:ext uri="{FF2B5EF4-FFF2-40B4-BE49-F238E27FC236}">
                <a16:creationId xmlns:a16="http://schemas.microsoft.com/office/drawing/2014/main" id="{7B1AE8E4-7F47-7E43-9736-06B564A4E884}"/>
              </a:ext>
            </a:extLst>
          </p:cNvPr>
          <p:cNvSpPr>
            <a:spLocks noGrp="1"/>
          </p:cNvSpPr>
          <p:nvPr>
            <p:ph type="body" sz="quarter" idx="84" hasCustomPrompt="1"/>
          </p:nvPr>
        </p:nvSpPr>
        <p:spPr>
          <a:xfrm>
            <a:off x="360000" y="6123600"/>
            <a:ext cx="1724400" cy="291600"/>
          </a:xfrm>
          <a:prstGeom prst="rect">
            <a:avLst/>
          </a:prstGeom>
        </p:spPr>
        <p:txBody>
          <a:bodyPr wrap="none" lIns="0" tIns="0" rIns="0" bIns="0" anchor="b" anchorCtr="0"/>
          <a:lstStyle>
            <a:lvl1pPr marL="0" indent="0">
              <a:lnSpc>
                <a:spcPts val="1300"/>
              </a:lnSpc>
              <a:spcBef>
                <a:spcPts val="0"/>
              </a:spcBef>
              <a:buNone/>
              <a:defRPr sz="900">
                <a:latin typeface="Arial" panose="020B0604020202020204" pitchFamily="34" charset="0"/>
                <a:cs typeface="Arial" panose="020B0604020202020204" pitchFamily="34" charset="0"/>
              </a:defRPr>
            </a:lvl1pPr>
          </a:lstStyle>
          <a:p>
            <a:r>
              <a:rPr lang="de-DE" dirty="0"/>
              <a:t>SUBLINE (GROSSBUCHSTABEN)</a:t>
            </a:r>
            <a:endParaRPr lang="de-DE" dirty="0">
              <a:latin typeface="Arial" panose="020B0604020202020204" pitchFamily="34" charset="0"/>
              <a:cs typeface="Arial" panose="020B0604020202020204" pitchFamily="34" charset="0"/>
            </a:endParaRPr>
          </a:p>
        </p:txBody>
      </p:sp>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214" userDrawn="1">
          <p15:clr>
            <a:srgbClr val="FBAE40"/>
          </p15:clr>
        </p15:guide>
        <p15:guide id="4" orient="horz" pos="65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b_Vorderseite-Imagebild">
    <p:spTree>
      <p:nvGrpSpPr>
        <p:cNvPr id="1" name=""/>
        <p:cNvGrpSpPr/>
        <p:nvPr/>
      </p:nvGrpSpPr>
      <p:grpSpPr>
        <a:xfrm>
          <a:off x="0" y="0"/>
          <a:ext cx="0" cy="0"/>
          <a:chOff x="0" y="0"/>
          <a:chExt cx="0" cy="0"/>
        </a:xfrm>
      </p:grpSpPr>
      <p:sp>
        <p:nvSpPr>
          <p:cNvPr id="68" name="Bildplatzhalter 12">
            <a:extLst>
              <a:ext uri="{FF2B5EF4-FFF2-40B4-BE49-F238E27FC236}">
                <a16:creationId xmlns:a16="http://schemas.microsoft.com/office/drawing/2014/main" id="{874D48B4-00C6-9E46-9E6B-C4EEDF08AB89}"/>
              </a:ext>
            </a:extLst>
          </p:cNvPr>
          <p:cNvSpPr>
            <a:spLocks noGrp="1"/>
          </p:cNvSpPr>
          <p:nvPr>
            <p:ph type="pic" sz="quarter" idx="83"/>
          </p:nvPr>
        </p:nvSpPr>
        <p:spPr>
          <a:xfrm>
            <a:off x="0" y="1036800"/>
            <a:ext cx="7560000" cy="4197600"/>
          </a:xfrm>
          <a:prstGeom prst="rect">
            <a:avLst/>
          </a:prstGeom>
          <a:ln w="5080">
            <a:noFill/>
          </a:ln>
        </p:spPr>
        <p:txBody>
          <a:bodyPr vert="horz" lIns="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0" name="Bildplatzhalter 12">
            <a:extLst>
              <a:ext uri="{FF2B5EF4-FFF2-40B4-BE49-F238E27FC236}">
                <a16:creationId xmlns:a16="http://schemas.microsoft.com/office/drawing/2014/main" id="{6E65A84F-9C86-0647-BB6B-BE0B0FB91AD8}"/>
              </a:ext>
            </a:extLst>
          </p:cNvPr>
          <p:cNvSpPr>
            <a:spLocks noGrp="1"/>
          </p:cNvSpPr>
          <p:nvPr>
            <p:ph type="pic" sz="quarter" idx="75"/>
          </p:nvPr>
        </p:nvSpPr>
        <p:spPr>
          <a:xfrm>
            <a:off x="24696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1" name="Bildplatzhalter 12">
            <a:extLst>
              <a:ext uri="{FF2B5EF4-FFF2-40B4-BE49-F238E27FC236}">
                <a16:creationId xmlns:a16="http://schemas.microsoft.com/office/drawing/2014/main" id="{0F6967FF-8DE9-C14C-88EF-524EA37AC708}"/>
              </a:ext>
            </a:extLst>
          </p:cNvPr>
          <p:cNvSpPr>
            <a:spLocks noGrp="1"/>
          </p:cNvSpPr>
          <p:nvPr>
            <p:ph type="pic" sz="quarter" idx="76"/>
          </p:nvPr>
        </p:nvSpPr>
        <p:spPr>
          <a:xfrm>
            <a:off x="30696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3" name="Bildplatzhalter 12">
            <a:extLst>
              <a:ext uri="{FF2B5EF4-FFF2-40B4-BE49-F238E27FC236}">
                <a16:creationId xmlns:a16="http://schemas.microsoft.com/office/drawing/2014/main" id="{8CC76796-B06D-6D43-A079-30D1211B17BB}"/>
              </a:ext>
            </a:extLst>
          </p:cNvPr>
          <p:cNvSpPr>
            <a:spLocks noGrp="1"/>
          </p:cNvSpPr>
          <p:nvPr>
            <p:ph type="pic" sz="quarter" idx="77"/>
          </p:nvPr>
        </p:nvSpPr>
        <p:spPr>
          <a:xfrm>
            <a:off x="36697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4" name="Bildplatzhalter 12">
            <a:extLst>
              <a:ext uri="{FF2B5EF4-FFF2-40B4-BE49-F238E27FC236}">
                <a16:creationId xmlns:a16="http://schemas.microsoft.com/office/drawing/2014/main" id="{2F850717-D5CB-4446-B43D-0576EC57B9BD}"/>
              </a:ext>
            </a:extLst>
          </p:cNvPr>
          <p:cNvSpPr>
            <a:spLocks noGrp="1"/>
          </p:cNvSpPr>
          <p:nvPr>
            <p:ph type="pic" sz="quarter" idx="78"/>
          </p:nvPr>
        </p:nvSpPr>
        <p:spPr>
          <a:xfrm>
            <a:off x="42698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5" name="Bildplatzhalter 12">
            <a:extLst>
              <a:ext uri="{FF2B5EF4-FFF2-40B4-BE49-F238E27FC236}">
                <a16:creationId xmlns:a16="http://schemas.microsoft.com/office/drawing/2014/main" id="{566C28E5-93F4-E84C-BFA8-20E5E1EBE63A}"/>
              </a:ext>
            </a:extLst>
          </p:cNvPr>
          <p:cNvSpPr>
            <a:spLocks noGrp="1"/>
          </p:cNvSpPr>
          <p:nvPr>
            <p:ph type="pic" sz="quarter" idx="79"/>
          </p:nvPr>
        </p:nvSpPr>
        <p:spPr>
          <a:xfrm>
            <a:off x="48699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6" name="Bildplatzhalter 12">
            <a:extLst>
              <a:ext uri="{FF2B5EF4-FFF2-40B4-BE49-F238E27FC236}">
                <a16:creationId xmlns:a16="http://schemas.microsoft.com/office/drawing/2014/main" id="{0A2495C6-441C-F644-AC10-B2CFF133808A}"/>
              </a:ext>
            </a:extLst>
          </p:cNvPr>
          <p:cNvSpPr>
            <a:spLocks noGrp="1"/>
          </p:cNvSpPr>
          <p:nvPr>
            <p:ph type="pic" sz="quarter" idx="80"/>
          </p:nvPr>
        </p:nvSpPr>
        <p:spPr>
          <a:xfrm>
            <a:off x="54699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8" name="Bildplatzhalter 12">
            <a:extLst>
              <a:ext uri="{FF2B5EF4-FFF2-40B4-BE49-F238E27FC236}">
                <a16:creationId xmlns:a16="http://schemas.microsoft.com/office/drawing/2014/main" id="{AD5DD8B4-76D1-A243-AB41-47713C5ACD34}"/>
              </a:ext>
            </a:extLst>
          </p:cNvPr>
          <p:cNvSpPr>
            <a:spLocks noGrp="1"/>
          </p:cNvSpPr>
          <p:nvPr>
            <p:ph type="pic" sz="quarter" idx="81"/>
          </p:nvPr>
        </p:nvSpPr>
        <p:spPr>
          <a:xfrm>
            <a:off x="60700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1" name="Bildplatzhalter 12">
            <a:extLst>
              <a:ext uri="{FF2B5EF4-FFF2-40B4-BE49-F238E27FC236}">
                <a16:creationId xmlns:a16="http://schemas.microsoft.com/office/drawing/2014/main" id="{595092E5-5A30-DA40-901E-733DB549A3BB}"/>
              </a:ext>
            </a:extLst>
          </p:cNvPr>
          <p:cNvSpPr>
            <a:spLocks noGrp="1"/>
          </p:cNvSpPr>
          <p:nvPr>
            <p:ph type="pic" sz="quarter" idx="82"/>
          </p:nvPr>
        </p:nvSpPr>
        <p:spPr>
          <a:xfrm>
            <a:off x="66701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6" name="Bildplatzhalter 12">
            <a:extLst>
              <a:ext uri="{FF2B5EF4-FFF2-40B4-BE49-F238E27FC236}">
                <a16:creationId xmlns:a16="http://schemas.microsoft.com/office/drawing/2014/main" id="{46FB206D-B980-5344-AF1B-45F2D44B9EEB}"/>
              </a:ext>
            </a:extLst>
          </p:cNvPr>
          <p:cNvSpPr>
            <a:spLocks noGrp="1"/>
          </p:cNvSpPr>
          <p:nvPr>
            <p:ph type="pic" sz="quarter" idx="90"/>
          </p:nvPr>
        </p:nvSpPr>
        <p:spPr>
          <a:xfrm>
            <a:off x="2469600" y="9259200"/>
            <a:ext cx="860400" cy="3096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7" name="Bildplatzhalter 12">
            <a:extLst>
              <a:ext uri="{FF2B5EF4-FFF2-40B4-BE49-F238E27FC236}">
                <a16:creationId xmlns:a16="http://schemas.microsoft.com/office/drawing/2014/main" id="{E22C4F82-4A44-FD4E-8B9F-AB751D9CB7AF}"/>
              </a:ext>
            </a:extLst>
          </p:cNvPr>
          <p:cNvSpPr>
            <a:spLocks noGrp="1"/>
          </p:cNvSpPr>
          <p:nvPr>
            <p:ph type="pic" sz="quarter" idx="91"/>
          </p:nvPr>
        </p:nvSpPr>
        <p:spPr>
          <a:xfrm>
            <a:off x="34380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3" name="Bildplatzhalter 12">
            <a:extLst>
              <a:ext uri="{FF2B5EF4-FFF2-40B4-BE49-F238E27FC236}">
                <a16:creationId xmlns:a16="http://schemas.microsoft.com/office/drawing/2014/main" id="{5549757D-B662-854F-98E8-24E97C0CD1AE}"/>
              </a:ext>
            </a:extLst>
          </p:cNvPr>
          <p:cNvSpPr>
            <a:spLocks noGrp="1"/>
          </p:cNvSpPr>
          <p:nvPr>
            <p:ph type="pic" sz="quarter" idx="92"/>
          </p:nvPr>
        </p:nvSpPr>
        <p:spPr>
          <a:xfrm>
            <a:off x="40095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4" name="Bildplatzhalter 12">
            <a:extLst>
              <a:ext uri="{FF2B5EF4-FFF2-40B4-BE49-F238E27FC236}">
                <a16:creationId xmlns:a16="http://schemas.microsoft.com/office/drawing/2014/main" id="{703E51E3-C178-2E41-A004-3F1059A135C8}"/>
              </a:ext>
            </a:extLst>
          </p:cNvPr>
          <p:cNvSpPr>
            <a:spLocks noGrp="1"/>
          </p:cNvSpPr>
          <p:nvPr>
            <p:ph type="pic" sz="quarter" idx="93"/>
          </p:nvPr>
        </p:nvSpPr>
        <p:spPr>
          <a:xfrm>
            <a:off x="45714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5" name="Bildplatzhalter 12">
            <a:extLst>
              <a:ext uri="{FF2B5EF4-FFF2-40B4-BE49-F238E27FC236}">
                <a16:creationId xmlns:a16="http://schemas.microsoft.com/office/drawing/2014/main" id="{22D875CD-BD1A-4D4A-BFBE-6CCAAFCDBDB9}"/>
              </a:ext>
            </a:extLst>
          </p:cNvPr>
          <p:cNvSpPr>
            <a:spLocks noGrp="1"/>
          </p:cNvSpPr>
          <p:nvPr>
            <p:ph type="pic" sz="quarter" idx="94"/>
          </p:nvPr>
        </p:nvSpPr>
        <p:spPr>
          <a:xfrm>
            <a:off x="51429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93" name="Textplatzhalter 30">
            <a:extLst>
              <a:ext uri="{FF2B5EF4-FFF2-40B4-BE49-F238E27FC236}">
                <a16:creationId xmlns:a16="http://schemas.microsoft.com/office/drawing/2014/main" id="{21B6322F-A2D8-1F41-B06D-42620F891CCE}"/>
              </a:ext>
            </a:extLst>
          </p:cNvPr>
          <p:cNvSpPr>
            <a:spLocks noGrp="1"/>
          </p:cNvSpPr>
          <p:nvPr>
            <p:ph type="body" sz="quarter" idx="85" hasCustomPrompt="1"/>
          </p:nvPr>
        </p:nvSpPr>
        <p:spPr>
          <a:xfrm>
            <a:off x="360357" y="6609600"/>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75“ (189 cm)</a:t>
            </a:r>
          </a:p>
          <a:p>
            <a:r>
              <a:rPr lang="de-DE" sz="700" dirty="0">
                <a:latin typeface="Arial" panose="020B0604020202020204" pitchFamily="34" charset="0"/>
                <a:cs typeface="Arial" panose="020B0604020202020204" pitchFamily="34" charset="0"/>
              </a:rPr>
              <a:t>EAN 1234567890750 | UVP 1.275,00 €</a:t>
            </a:r>
          </a:p>
        </p:txBody>
      </p:sp>
      <p:sp>
        <p:nvSpPr>
          <p:cNvPr id="101" name="Textplatzhalter 30">
            <a:extLst>
              <a:ext uri="{FF2B5EF4-FFF2-40B4-BE49-F238E27FC236}">
                <a16:creationId xmlns:a16="http://schemas.microsoft.com/office/drawing/2014/main" id="{27144282-9A14-1647-84D3-0F097BCDE9D0}"/>
              </a:ext>
            </a:extLst>
          </p:cNvPr>
          <p:cNvSpPr>
            <a:spLocks noGrp="1"/>
          </p:cNvSpPr>
          <p:nvPr>
            <p:ph type="body" sz="quarter" idx="86" hasCustomPrompt="1"/>
          </p:nvPr>
        </p:nvSpPr>
        <p:spPr>
          <a:xfrm>
            <a:off x="360000" y="7084800"/>
            <a:ext cx="1785051" cy="437021"/>
          </a:xfrm>
          <a:prstGeom prst="rect">
            <a:avLst/>
          </a:prstGeom>
        </p:spPr>
        <p:txBody>
          <a:bodyPr wrap="none" lIns="0" tIns="0" rIns="0" bIns="0"/>
          <a:lstStyle>
            <a:lvl1pPr marL="0" indent="0">
              <a:lnSpc>
                <a:spcPts val="1500"/>
              </a:lnSpc>
              <a:spcBef>
                <a:spcPts val="0"/>
              </a:spcBef>
              <a:buNone/>
              <a:defRPr sz="700">
                <a:solidFill>
                  <a:schemeClr val="tx1"/>
                </a:solidFill>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65“ (164 cm)</a:t>
            </a:r>
          </a:p>
          <a:p>
            <a:r>
              <a:rPr lang="de-DE" sz="700" dirty="0">
                <a:latin typeface="Arial" panose="020B0604020202020204" pitchFamily="34" charset="0"/>
                <a:cs typeface="Arial" panose="020B0604020202020204" pitchFamily="34" charset="0"/>
              </a:rPr>
              <a:t>EAN 1234567890650 | UVP 1.265,00 €</a:t>
            </a:r>
          </a:p>
        </p:txBody>
      </p:sp>
      <p:sp>
        <p:nvSpPr>
          <p:cNvPr id="104" name="Textplatzhalter 30">
            <a:extLst>
              <a:ext uri="{FF2B5EF4-FFF2-40B4-BE49-F238E27FC236}">
                <a16:creationId xmlns:a16="http://schemas.microsoft.com/office/drawing/2014/main" id="{11CF8F80-1634-6145-BD18-CC92BED7FDFB}"/>
              </a:ext>
            </a:extLst>
          </p:cNvPr>
          <p:cNvSpPr>
            <a:spLocks noGrp="1"/>
          </p:cNvSpPr>
          <p:nvPr>
            <p:ph type="body" sz="quarter" idx="87" hasCustomPrompt="1"/>
          </p:nvPr>
        </p:nvSpPr>
        <p:spPr>
          <a:xfrm>
            <a:off x="358950" y="7563494"/>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55“ (139 cm)</a:t>
            </a:r>
          </a:p>
          <a:p>
            <a:r>
              <a:rPr lang="de-DE" sz="700" dirty="0">
                <a:latin typeface="Arial" panose="020B0604020202020204" pitchFamily="34" charset="0"/>
                <a:cs typeface="Arial" panose="020B0604020202020204" pitchFamily="34" charset="0"/>
              </a:rPr>
              <a:t>EAN 1234567890550 | UVP 1.255,00 €</a:t>
            </a:r>
          </a:p>
        </p:txBody>
      </p:sp>
      <p:sp>
        <p:nvSpPr>
          <p:cNvPr id="105" name="Textplatzhalter 30">
            <a:extLst>
              <a:ext uri="{FF2B5EF4-FFF2-40B4-BE49-F238E27FC236}">
                <a16:creationId xmlns:a16="http://schemas.microsoft.com/office/drawing/2014/main" id="{96656185-BF97-BB4F-ABC9-789EFFD6D469}"/>
              </a:ext>
            </a:extLst>
          </p:cNvPr>
          <p:cNvSpPr>
            <a:spLocks noGrp="1"/>
          </p:cNvSpPr>
          <p:nvPr>
            <p:ph type="body" sz="quarter" idx="88" hasCustomPrompt="1"/>
          </p:nvPr>
        </p:nvSpPr>
        <p:spPr>
          <a:xfrm>
            <a:off x="361138" y="8040906"/>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49“ (123 cm)</a:t>
            </a:r>
          </a:p>
          <a:p>
            <a:r>
              <a:rPr lang="de-DE" sz="700" dirty="0">
                <a:latin typeface="Arial" panose="020B0604020202020204" pitchFamily="34" charset="0"/>
                <a:cs typeface="Arial" panose="020B0604020202020204" pitchFamily="34" charset="0"/>
              </a:rPr>
              <a:t>EAN 1234567890490 | UVP 1.249,00 €</a:t>
            </a:r>
          </a:p>
        </p:txBody>
      </p:sp>
      <p:sp>
        <p:nvSpPr>
          <p:cNvPr id="106" name="Textplatzhalter 30">
            <a:extLst>
              <a:ext uri="{FF2B5EF4-FFF2-40B4-BE49-F238E27FC236}">
                <a16:creationId xmlns:a16="http://schemas.microsoft.com/office/drawing/2014/main" id="{9A140FED-BF75-9847-8213-93976F673D68}"/>
              </a:ext>
            </a:extLst>
          </p:cNvPr>
          <p:cNvSpPr>
            <a:spLocks noGrp="1"/>
          </p:cNvSpPr>
          <p:nvPr>
            <p:ph type="body" sz="quarter" idx="89" hasCustomPrompt="1"/>
          </p:nvPr>
        </p:nvSpPr>
        <p:spPr>
          <a:xfrm>
            <a:off x="358340" y="8514873"/>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43“ (108 cm)</a:t>
            </a:r>
          </a:p>
          <a:p>
            <a:r>
              <a:rPr lang="de-DE" sz="700" dirty="0">
                <a:latin typeface="Arial" panose="020B0604020202020204" pitchFamily="34" charset="0"/>
                <a:cs typeface="Arial" panose="020B0604020202020204" pitchFamily="34" charset="0"/>
              </a:rPr>
              <a:t>EAN 1234567890430 | UVP 1.243,00 €</a:t>
            </a:r>
          </a:p>
        </p:txBody>
      </p:sp>
      <p:sp>
        <p:nvSpPr>
          <p:cNvPr id="63" name="Textplatzhalter 51"/>
          <p:cNvSpPr>
            <a:spLocks noGrp="1"/>
          </p:cNvSpPr>
          <p:nvPr>
            <p:ph type="body" sz="quarter" idx="25" hasCustomPrompt="1"/>
          </p:nvPr>
        </p:nvSpPr>
        <p:spPr>
          <a:xfrm>
            <a:off x="2469600" y="5461200"/>
            <a:ext cx="4734000" cy="1486800"/>
          </a:xfrm>
          <a:prstGeom prst="rect">
            <a:avLst/>
          </a:prstGeom>
        </p:spPr>
        <p:txBody>
          <a:bodyPr vert="horz" lIns="0" tIns="0" rIns="0" bIns="0"/>
          <a:lstStyle>
            <a:lvl1pPr marL="0" indent="0">
              <a:lnSpc>
                <a:spcPts val="14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den </a:t>
            </a:r>
            <a:r>
              <a:rPr lang="de-DE" dirty="0" err="1"/>
              <a:t>Introtext</a:t>
            </a:r>
            <a:r>
              <a:rPr lang="de-DE" dirty="0"/>
              <a:t>. </a:t>
            </a:r>
            <a:br>
              <a:rPr lang="de-DE" dirty="0"/>
            </a:br>
            <a:r>
              <a:rPr lang="de-DE" dirty="0"/>
              <a:t>Dieser sollte nicht mehr als 8 Zeilen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479200"/>
            <a:ext cx="199066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r>
              <a:rPr lang="de-DE" dirty="0"/>
              <a:t>HF420B</a:t>
            </a:r>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469600" y="10152000"/>
            <a:ext cx="4734000"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r>
              <a:rPr lang="de-DE" dirty="0"/>
              <a:t>Platz für Fußnoten</a:t>
            </a:r>
            <a:br>
              <a:rPr lang="de-DE" dirty="0"/>
            </a:br>
            <a:r>
              <a:rPr lang="de-DE" dirty="0"/>
              <a:t>Zweizeilig - (Unten ausgerichtet)</a:t>
            </a:r>
          </a:p>
        </p:txBody>
      </p:sp>
      <p:pic>
        <p:nvPicPr>
          <p:cNvPr id="4" name="Grafik 3">
            <a:extLst>
              <a:ext uri="{FF2B5EF4-FFF2-40B4-BE49-F238E27FC236}">
                <a16:creationId xmlns:a16="http://schemas.microsoft.com/office/drawing/2014/main" id="{34979850-1EB9-42B0-AFF3-C72F4A81E9E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
        <p:nvSpPr>
          <p:cNvPr id="28" name="Textplatzhalter 51">
            <a:extLst>
              <a:ext uri="{FF2B5EF4-FFF2-40B4-BE49-F238E27FC236}">
                <a16:creationId xmlns:a16="http://schemas.microsoft.com/office/drawing/2014/main" id="{7A017EEB-CFD3-5F44-A564-10D397365C7C}"/>
              </a:ext>
            </a:extLst>
          </p:cNvPr>
          <p:cNvSpPr>
            <a:spLocks noGrp="1"/>
          </p:cNvSpPr>
          <p:nvPr>
            <p:ph type="body" sz="quarter" idx="71" hasCustomPrompt="1"/>
          </p:nvPr>
        </p:nvSpPr>
        <p:spPr>
          <a:xfrm>
            <a:off x="2469600" y="6987600"/>
            <a:ext cx="4734000" cy="1940400"/>
          </a:xfrm>
          <a:prstGeom prst="rect">
            <a:avLst/>
          </a:prstGeom>
        </p:spPr>
        <p:txBody>
          <a:bodyPr vert="horz" lIns="0" tIns="0" rIns="0" bIns="0"/>
          <a:lstStyle>
            <a:lvl1pPr marL="0" indent="0">
              <a:lnSpc>
                <a:spcPts val="19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a:lnSpc>
                <a:spcPts val="1900"/>
              </a:lnSpc>
            </a:pPr>
            <a:r>
              <a:rPr lang="de-DE" sz="750" b="1" dirty="0">
                <a:latin typeface="Arial" panose="020B0604020202020204" pitchFamily="34" charset="0"/>
                <a:cs typeface="Arial" panose="020B0604020202020204" pitchFamily="34" charset="0"/>
              </a:rPr>
              <a:t>Blindtext für– </a:t>
            </a:r>
            <a:r>
              <a:rPr lang="de-DE" sz="750" dirty="0" err="1">
                <a:latin typeface="Arial" panose="020B0604020202020204" pitchFamily="34" charset="0"/>
                <a:cs typeface="Arial" panose="020B0604020202020204" pitchFamily="34" charset="0"/>
              </a:rPr>
              <a:t>Bulletpoints</a:t>
            </a:r>
            <a:r>
              <a:rPr lang="de-DE" sz="750" dirty="0">
                <a:latin typeface="Arial" panose="020B0604020202020204" pitchFamily="34" charset="0"/>
                <a:cs typeface="Arial" panose="020B0604020202020204" pitchFamily="34" charset="0"/>
              </a:rPr>
              <a:t>.</a:t>
            </a:r>
          </a:p>
          <a:p>
            <a:pPr>
              <a:lnSpc>
                <a:spcPts val="1200"/>
              </a:lnSpc>
            </a:pPr>
            <a:r>
              <a:rPr lang="de-DE" sz="750" dirty="0">
                <a:latin typeface="Arial" panose="020B0604020202020204" pitchFamily="34" charset="0"/>
                <a:cs typeface="Arial" panose="020B0604020202020204" pitchFamily="34" charset="0"/>
              </a:rPr>
              <a:t>Diese sollten nicht mehr als 6 Punkte beinhalten.</a:t>
            </a:r>
          </a:p>
          <a:p>
            <a:pPr>
              <a:lnSpc>
                <a:spcPts val="1900"/>
              </a:lnSpc>
            </a:pPr>
            <a:r>
              <a:rPr lang="de-DE" sz="750" b="1" dirty="0">
                <a:latin typeface="Arial" panose="020B0604020202020204" pitchFamily="34" charset="0"/>
                <a:cs typeface="Arial" panose="020B0604020202020204" pitchFamily="34" charset="0"/>
              </a:rPr>
              <a:t>Zweiter Punkt – </a:t>
            </a:r>
            <a:r>
              <a:rPr lang="de-DE" sz="750" dirty="0" err="1">
                <a:latin typeface="Arial" panose="020B0604020202020204" pitchFamily="34" charset="0"/>
                <a:cs typeface="Arial" panose="020B0604020202020204" pitchFamily="34" charset="0"/>
              </a:rPr>
              <a:t>Lorem</a:t>
            </a:r>
            <a:r>
              <a:rPr lang="de-DE" sz="750" dirty="0">
                <a:latin typeface="Arial" panose="020B0604020202020204" pitchFamily="34" charset="0"/>
                <a:cs typeface="Arial" panose="020B0604020202020204" pitchFamily="34" charset="0"/>
              </a:rPr>
              <a:t> </a:t>
            </a:r>
            <a:r>
              <a:rPr lang="de-DE" sz="750" dirty="0" err="1">
                <a:latin typeface="Arial" panose="020B0604020202020204" pitchFamily="34" charset="0"/>
                <a:cs typeface="Arial" panose="020B0604020202020204" pitchFamily="34" charset="0"/>
              </a:rPr>
              <a:t>Ipsum</a:t>
            </a:r>
            <a:r>
              <a:rPr lang="de-DE" sz="750" dirty="0">
                <a:latin typeface="Arial" panose="020B0604020202020204" pitchFamily="34" charset="0"/>
                <a:cs typeface="Arial" panose="020B0604020202020204" pitchFamily="34" charset="0"/>
              </a:rPr>
              <a:t>.</a:t>
            </a:r>
            <a:endParaRPr lang="de-DE" sz="750" b="1" dirty="0">
              <a:latin typeface="Arial" panose="020B0604020202020204" pitchFamily="34" charset="0"/>
              <a:cs typeface="Arial" panose="020B0604020202020204" pitchFamily="34" charset="0"/>
            </a:endParaRPr>
          </a:p>
        </p:txBody>
      </p:sp>
      <p:sp>
        <p:nvSpPr>
          <p:cNvPr id="32" name="Bildplatzhalter 12">
            <a:extLst>
              <a:ext uri="{FF2B5EF4-FFF2-40B4-BE49-F238E27FC236}">
                <a16:creationId xmlns:a16="http://schemas.microsoft.com/office/drawing/2014/main" id="{EFCC0C55-5BDE-C74C-A017-4D1DAAB3AA1D}"/>
              </a:ext>
            </a:extLst>
          </p:cNvPr>
          <p:cNvSpPr>
            <a:spLocks noGrp="1"/>
          </p:cNvSpPr>
          <p:nvPr>
            <p:ph type="pic" sz="quarter" idx="39"/>
          </p:nvPr>
        </p:nvSpPr>
        <p:spPr>
          <a:xfrm>
            <a:off x="378000"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3" name="Bildplatzhalter 12">
            <a:extLst>
              <a:ext uri="{FF2B5EF4-FFF2-40B4-BE49-F238E27FC236}">
                <a16:creationId xmlns:a16="http://schemas.microsoft.com/office/drawing/2014/main" id="{7AB81A08-B50A-6149-AE80-8DA6C81D56A9}"/>
              </a:ext>
            </a:extLst>
          </p:cNvPr>
          <p:cNvSpPr>
            <a:spLocks noGrp="1"/>
          </p:cNvSpPr>
          <p:nvPr>
            <p:ph type="pic" sz="quarter" idx="69"/>
          </p:nvPr>
        </p:nvSpPr>
        <p:spPr>
          <a:xfrm>
            <a:off x="1218113"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1" name="Bildplatzhalter 12">
            <a:extLst>
              <a:ext uri="{FF2B5EF4-FFF2-40B4-BE49-F238E27FC236}">
                <a16:creationId xmlns:a16="http://schemas.microsoft.com/office/drawing/2014/main" id="{21BDABFD-A6AA-7144-861B-41BC2285154D}"/>
              </a:ext>
            </a:extLst>
          </p:cNvPr>
          <p:cNvSpPr>
            <a:spLocks noGrp="1"/>
          </p:cNvSpPr>
          <p:nvPr>
            <p:ph type="pic" sz="quarter" idx="72"/>
          </p:nvPr>
        </p:nvSpPr>
        <p:spPr>
          <a:xfrm>
            <a:off x="5137200" y="1040400"/>
            <a:ext cx="2052000" cy="2703600"/>
          </a:xfrm>
          <a:prstGeom prst="rect">
            <a:avLst/>
          </a:prstGeom>
          <a:noFill/>
          <a:ln w="9525">
            <a:solidFill>
              <a:schemeClr val="tx1"/>
            </a:solidFill>
          </a:ln>
        </p:spPr>
        <p:txBody>
          <a:bodyPr vert="horz" lIns="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3" name="Bildplatzhalter 12">
            <a:extLst>
              <a:ext uri="{FF2B5EF4-FFF2-40B4-BE49-F238E27FC236}">
                <a16:creationId xmlns:a16="http://schemas.microsoft.com/office/drawing/2014/main" id="{93EB6808-78A5-9748-87B3-96AB3ACAE514}"/>
              </a:ext>
            </a:extLst>
          </p:cNvPr>
          <p:cNvSpPr>
            <a:spLocks noGrp="1"/>
          </p:cNvSpPr>
          <p:nvPr>
            <p:ph type="pic" sz="quarter" idx="74"/>
          </p:nvPr>
        </p:nvSpPr>
        <p:spPr>
          <a:xfrm>
            <a:off x="5140800" y="387847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4" name="Textplatzhalter 30">
            <a:extLst>
              <a:ext uri="{FF2B5EF4-FFF2-40B4-BE49-F238E27FC236}">
                <a16:creationId xmlns:a16="http://schemas.microsoft.com/office/drawing/2014/main" id="{0007FB7A-5C5C-9645-9CA6-B0D3B6A08A66}"/>
              </a:ext>
            </a:extLst>
          </p:cNvPr>
          <p:cNvSpPr>
            <a:spLocks noGrp="1"/>
          </p:cNvSpPr>
          <p:nvPr>
            <p:ph type="body" sz="quarter" idx="84" hasCustomPrompt="1"/>
          </p:nvPr>
        </p:nvSpPr>
        <p:spPr>
          <a:xfrm>
            <a:off x="360000" y="6123600"/>
            <a:ext cx="1724400" cy="291600"/>
          </a:xfrm>
          <a:prstGeom prst="rect">
            <a:avLst/>
          </a:prstGeom>
        </p:spPr>
        <p:txBody>
          <a:bodyPr wrap="none" lIns="0" tIns="0" rIns="0" bIns="0" anchor="b" anchorCtr="0"/>
          <a:lstStyle>
            <a:lvl1pPr marL="0" indent="0">
              <a:lnSpc>
                <a:spcPts val="1300"/>
              </a:lnSpc>
              <a:spcBef>
                <a:spcPts val="0"/>
              </a:spcBef>
              <a:buNone/>
              <a:defRPr sz="900">
                <a:latin typeface="Arial" panose="020B0604020202020204" pitchFamily="34" charset="0"/>
                <a:cs typeface="Arial" panose="020B0604020202020204" pitchFamily="34" charset="0"/>
              </a:defRPr>
            </a:lvl1pPr>
          </a:lstStyle>
          <a:p>
            <a:r>
              <a:rPr lang="de-DE" dirty="0"/>
              <a:t>SUBLINE (GROSSBUCHSTABEN)</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745328"/>
      </p:ext>
    </p:extLst>
  </p:cSld>
  <p:clrMapOvr>
    <a:masterClrMapping/>
  </p:clrMapOvr>
  <p:extLst>
    <p:ext uri="{DCECCB84-F9BA-43D5-87BE-67443E8EF086}">
      <p15:sldGuideLst xmlns:p15="http://schemas.microsoft.com/office/powerpoint/2012/main">
        <p15:guide id="1" pos="227">
          <p15:clr>
            <a:srgbClr val="FBAE40"/>
          </p15:clr>
        </p15:guide>
        <p15:guide id="2" pos="4537">
          <p15:clr>
            <a:srgbClr val="FBAE40"/>
          </p15:clr>
        </p15:guide>
        <p15:guide id="3" orient="horz" pos="214">
          <p15:clr>
            <a:srgbClr val="FBAE40"/>
          </p15:clr>
        </p15:guide>
        <p15:guide id="4" orient="horz" pos="651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eckseite-technische-Informationen">
    <p:spTree>
      <p:nvGrpSpPr>
        <p:cNvPr id="1" name=""/>
        <p:cNvGrpSpPr/>
        <p:nvPr/>
      </p:nvGrpSpPr>
      <p:grpSpPr>
        <a:xfrm>
          <a:off x="0" y="0"/>
          <a:ext cx="0" cy="0"/>
          <a:chOff x="0" y="0"/>
          <a:chExt cx="0" cy="0"/>
        </a:xfrm>
      </p:grpSpPr>
      <p:pic>
        <p:nvPicPr>
          <p:cNvPr id="26" name="Grafik 25">
            <a:extLst>
              <a:ext uri="{FF2B5EF4-FFF2-40B4-BE49-F238E27FC236}">
                <a16:creationId xmlns:a16="http://schemas.microsoft.com/office/drawing/2014/main" id="{E396FE83-C38C-9C43-965C-AF6E5CE137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07478" y="366074"/>
            <a:ext cx="1995167" cy="303833"/>
          </a:xfrm>
          <a:prstGeom prst="rect">
            <a:avLst/>
          </a:prstGeom>
        </p:spPr>
      </p:pic>
      <p:sp>
        <p:nvSpPr>
          <p:cNvPr id="17" name="Textplatzhalter 51">
            <a:extLst>
              <a:ext uri="{FF2B5EF4-FFF2-40B4-BE49-F238E27FC236}">
                <a16:creationId xmlns:a16="http://schemas.microsoft.com/office/drawing/2014/main" id="{12CF858D-EB15-7F4A-AD1A-E2591918D31B}"/>
              </a:ext>
            </a:extLst>
          </p:cNvPr>
          <p:cNvSpPr>
            <a:spLocks noGrp="1"/>
          </p:cNvSpPr>
          <p:nvPr>
            <p:ph type="body" sz="quarter" idx="29" hasCustomPrompt="1"/>
          </p:nvPr>
        </p:nvSpPr>
        <p:spPr>
          <a:xfrm>
            <a:off x="0" y="234000"/>
            <a:ext cx="211890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HXW944</a:t>
            </a:r>
          </a:p>
        </p:txBody>
      </p:sp>
      <p:sp>
        <p:nvSpPr>
          <p:cNvPr id="18" name="Textplatzhalter 51">
            <a:extLst>
              <a:ext uri="{FF2B5EF4-FFF2-40B4-BE49-F238E27FC236}">
                <a16:creationId xmlns:a16="http://schemas.microsoft.com/office/drawing/2014/main" id="{1BC7AE68-7FC2-8D42-A614-024700BF2B2A}"/>
              </a:ext>
            </a:extLst>
          </p:cNvPr>
          <p:cNvSpPr>
            <a:spLocks noGrp="1"/>
          </p:cNvSpPr>
          <p:nvPr>
            <p:ph type="body" sz="quarter" idx="30" hasCustomPrompt="1"/>
          </p:nvPr>
        </p:nvSpPr>
        <p:spPr>
          <a:xfrm>
            <a:off x="1898757" y="316800"/>
            <a:ext cx="122400" cy="345600"/>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21" name="Textplatzhalter 3">
            <a:extLst>
              <a:ext uri="{FF2B5EF4-FFF2-40B4-BE49-F238E27FC236}">
                <a16:creationId xmlns:a16="http://schemas.microsoft.com/office/drawing/2014/main" id="{5C289FE0-D2A0-1B49-9D76-6F24543B9D91}"/>
              </a:ext>
            </a:extLst>
          </p:cNvPr>
          <p:cNvSpPr>
            <a:spLocks noGrp="1"/>
          </p:cNvSpPr>
          <p:nvPr>
            <p:ph type="body" sz="quarter" idx="31" hasCustomPrompt="1"/>
          </p:nvPr>
        </p:nvSpPr>
        <p:spPr>
          <a:xfrm>
            <a:off x="370995" y="8746437"/>
            <a:ext cx="6831943" cy="1136211"/>
          </a:xfrm>
          <a:prstGeom prst="rect">
            <a:avLst/>
          </a:prstGeom>
        </p:spPr>
        <p:txBody>
          <a:bodyPr lIns="0" tIns="0" rIns="0"/>
          <a:lstStyle>
            <a:lvl1pPr marL="0" indent="0">
              <a:lnSpc>
                <a:spcPts val="600"/>
              </a:lnSpc>
              <a:spcBef>
                <a:spcPts val="0"/>
              </a:spcBef>
              <a:buNone/>
              <a:defRPr sz="500">
                <a:solidFill>
                  <a:srgbClr val="6F6F6F"/>
                </a:solidFill>
              </a:defRPr>
            </a:lvl1pPr>
          </a:lstStyle>
          <a:p>
            <a:r>
              <a:rPr lang="de-DE" dirty="0" err="1">
                <a:latin typeface="Arial Narrow" panose="020B0606020202030204" pitchFamily="34" charset="0"/>
              </a:rPr>
              <a:t>Fussnoten</a:t>
            </a:r>
            <a:endParaRPr lang="de-DE" dirty="0">
              <a:latin typeface="Arial Narrow" panose="020B0606020202030204" pitchFamily="34" charset="0"/>
              <a:cs typeface="Arial" panose="020B0604020202020204" pitchFamily="34" charset="0"/>
            </a:endParaRPr>
          </a:p>
        </p:txBody>
      </p:sp>
      <p:sp>
        <p:nvSpPr>
          <p:cNvPr id="23" name="Textplatzhalter 8">
            <a:extLst>
              <a:ext uri="{FF2B5EF4-FFF2-40B4-BE49-F238E27FC236}">
                <a16:creationId xmlns:a16="http://schemas.microsoft.com/office/drawing/2014/main" id="{2511166A-BE0B-AC4E-A9AE-7C0345D38CF4}"/>
              </a:ext>
            </a:extLst>
          </p:cNvPr>
          <p:cNvSpPr>
            <a:spLocks noGrp="1"/>
          </p:cNvSpPr>
          <p:nvPr>
            <p:ph type="body" sz="quarter" idx="32" hasCustomPrompt="1"/>
          </p:nvPr>
        </p:nvSpPr>
        <p:spPr>
          <a:xfrm>
            <a:off x="370995" y="10152000"/>
            <a:ext cx="4866616" cy="203133"/>
          </a:xfrm>
          <a:prstGeom prst="rect">
            <a:avLst/>
          </a:prstGeom>
        </p:spPr>
        <p:txBody>
          <a:bodyPr lIns="0" tIns="0" rIns="0" bIns="0" anchor="b" anchorCtr="0">
            <a:spAutoFit/>
          </a:bodyPr>
          <a:lstStyle>
            <a:lvl1pPr>
              <a:buNone/>
              <a:defRPr sz="600"/>
            </a:lvl1pPr>
          </a:lstStyle>
          <a:p>
            <a:r>
              <a:rPr lang="de-DE" dirty="0">
                <a:latin typeface="Arial" panose="020B0604020202020204" pitchFamily="34" charset="0"/>
                <a:cs typeface="Arial" panose="020B0604020202020204" pitchFamily="34" charset="0"/>
              </a:rPr>
              <a:t>Weitere Infos unter: </a:t>
            </a:r>
            <a:r>
              <a:rPr lang="de-DE" dirty="0" err="1">
                <a:latin typeface="Arial" panose="020B0604020202020204" pitchFamily="34" charset="0"/>
                <a:cs typeface="Arial" panose="020B0604020202020204" pitchFamily="34" charset="0"/>
              </a:rPr>
              <a:t>www.panasonic.de</a:t>
            </a:r>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Technische Änderungen vorbehalten. Gewicht und Abmessungen sind ungefähre Angaben. Stand: 10 / 2020</a:t>
            </a:r>
          </a:p>
        </p:txBody>
      </p:sp>
    </p:spTree>
    <p:extLst>
      <p:ext uri="{BB962C8B-B14F-4D97-AF65-F5344CB8AC3E}">
        <p14:creationId xmlns:p14="http://schemas.microsoft.com/office/powerpoint/2010/main" val="3957391671"/>
      </p:ext>
    </p:extLst>
  </p:cSld>
  <p:clrMapOvr>
    <a:masterClrMapping/>
  </p:clrMapOvr>
  <p:extLst>
    <p:ext uri="{DCECCB84-F9BA-43D5-87BE-67443E8EF086}">
      <p15:sldGuideLst xmlns:p15="http://schemas.microsoft.com/office/powerpoint/2012/main">
        <p15:guide id="1" pos="227">
          <p15:clr>
            <a:srgbClr val="FBAE40"/>
          </p15:clr>
        </p15:guide>
        <p15:guide id="2" pos="4537">
          <p15:clr>
            <a:srgbClr val="FBAE40"/>
          </p15:clr>
        </p15:guide>
        <p15:guide id="3" orient="horz" pos="6519">
          <p15:clr>
            <a:srgbClr val="FBAE40"/>
          </p15:clr>
        </p15:guide>
        <p15:guide id="4" orient="horz" pos="214">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0" r:id="rId2"/>
    <p:sldLayoutId id="2147483659" r:id="rId3"/>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platzhalter 21">
            <a:extLst>
              <a:ext uri="{FF2B5EF4-FFF2-40B4-BE49-F238E27FC236}">
                <a16:creationId xmlns:a16="http://schemas.microsoft.com/office/drawing/2014/main" id="{D9EB29D1-81D8-1B49-A729-1A97C9EF99B5}"/>
              </a:ext>
            </a:extLst>
          </p:cNvPr>
          <p:cNvSpPr>
            <a:spLocks noGrp="1"/>
          </p:cNvSpPr>
          <p:nvPr>
            <p:ph type="body" sz="quarter" idx="25"/>
          </p:nvPr>
        </p:nvSpPr>
        <p:spPr>
          <a:xfrm>
            <a:off x="2502751" y="5362967"/>
            <a:ext cx="4734000" cy="1043305"/>
          </a:xfrm>
        </p:spPr>
        <p:txBody>
          <a:bodyPr/>
          <a:lstStyle/>
          <a:p>
            <a:r>
              <a:rPr lang="fr-FR" sz="1100"/>
              <a:t>Cette radio DAB+ élégante et très compacte offre une polyvalence hors pair. Écoutez la radio chez vous ou en déplacement grâce à son fonctionnement sur piles. L’écran couleur affiche toutes les informations utiles. En plus de la radio numérique et FM, vous pouvez profiter de vos morceaux préférés, podcasts et des webradios en toute simplicité depuis votre téléphone portable ou tablette via la connexion Bluetooth.</a:t>
            </a:r>
          </a:p>
          <a:p>
            <a:endParaRPr lang="de-DE" sz="1100" dirty="0"/>
          </a:p>
        </p:txBody>
      </p:sp>
      <p:sp>
        <p:nvSpPr>
          <p:cNvPr id="23" name="Textplatzhalter 22">
            <a:extLst>
              <a:ext uri="{FF2B5EF4-FFF2-40B4-BE49-F238E27FC236}">
                <a16:creationId xmlns:a16="http://schemas.microsoft.com/office/drawing/2014/main" id="{FFE639C4-73E3-B74B-AFB5-428D4BFD0B3B}"/>
              </a:ext>
            </a:extLst>
          </p:cNvPr>
          <p:cNvSpPr>
            <a:spLocks noGrp="1"/>
          </p:cNvSpPr>
          <p:nvPr>
            <p:ph type="body" sz="quarter" idx="29"/>
          </p:nvPr>
        </p:nvSpPr>
        <p:spPr>
          <a:xfrm>
            <a:off x="0" y="5479200"/>
            <a:ext cx="1210001" cy="534368"/>
          </a:xfrm>
        </p:spPr>
        <p:txBody>
          <a:bodyPr/>
          <a:lstStyle/>
          <a:p>
            <a:r>
              <a:rPr lang="fr-FR">
                <a:latin typeface="DINCond-Medium"/>
                <a:cs typeface="DINCond-Medium"/>
              </a:rPr>
              <a:t>D15</a:t>
            </a:r>
          </a:p>
        </p:txBody>
      </p:sp>
      <p:sp>
        <p:nvSpPr>
          <p:cNvPr id="60" name="Textplatzhalter 51">
            <a:extLst>
              <a:ext uri="{FF2B5EF4-FFF2-40B4-BE49-F238E27FC236}">
                <a16:creationId xmlns:a16="http://schemas.microsoft.com/office/drawing/2014/main" id="{C029F3BA-0822-FF47-ACBE-DE1CB85833FC}"/>
              </a:ext>
            </a:extLst>
          </p:cNvPr>
          <p:cNvSpPr txBox="1">
            <a:spLocks/>
          </p:cNvSpPr>
          <p:nvPr/>
        </p:nvSpPr>
        <p:spPr>
          <a:xfrm>
            <a:off x="177580" y="4141264"/>
            <a:ext cx="3055814" cy="1091032"/>
          </a:xfrm>
          <a:prstGeom prst="rect">
            <a:avLst/>
          </a:prstGeom>
          <a:solidFill>
            <a:srgbClr val="000000">
              <a:alpha val="20000"/>
            </a:srgbClr>
          </a:solidFill>
        </p:spPr>
        <p:txBody>
          <a:bodyPr vert="horz" wrap="square" lIns="144000" tIns="144000" rIns="180000" bIns="144000">
            <a:spAutoFit/>
          </a:bodyPr>
          <a:lstStyle>
            <a:lvl1pPr marL="0" indent="0" algn="l" defTabSz="521437" rtl="0" eaLnBrk="1" latinLnBrk="0" hangingPunct="1">
              <a:lnSpc>
                <a:spcPct val="100000"/>
              </a:lnSpc>
              <a:spcBef>
                <a:spcPts val="0"/>
              </a:spcBef>
              <a:spcAft>
                <a:spcPts val="0"/>
              </a:spcAft>
              <a:buFont typeface="Arial"/>
              <a:buNone/>
              <a:tabLst/>
              <a:defRPr sz="260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Radio DAB+ compacte </a:t>
            </a:r>
          </a:p>
        </p:txBody>
      </p:sp>
      <p:sp>
        <p:nvSpPr>
          <p:cNvPr id="61" name="Rechteck 60">
            <a:extLst>
              <a:ext uri="{FF2B5EF4-FFF2-40B4-BE49-F238E27FC236}">
                <a16:creationId xmlns:a16="http://schemas.microsoft.com/office/drawing/2014/main" id="{6BD74E66-4856-D948-9267-9459613D7185}"/>
              </a:ext>
            </a:extLst>
          </p:cNvPr>
          <p:cNvSpPr/>
          <p:nvPr/>
        </p:nvSpPr>
        <p:spPr>
          <a:xfrm>
            <a:off x="0" y="4141265"/>
            <a:ext cx="180000" cy="1090800"/>
          </a:xfrm>
          <a:prstGeom prst="rect">
            <a:avLst/>
          </a:prstGeom>
          <a:solidFill>
            <a:srgbClr val="6B8B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noFill/>
              <a:latin typeface="Arial" panose="020B0604020202020204" pitchFamily="34" charset="0"/>
              <a:cs typeface="Arial" panose="020B0604020202020204" pitchFamily="34" charset="0"/>
            </a:endParaRPr>
          </a:p>
        </p:txBody>
      </p:sp>
      <p:sp>
        <p:nvSpPr>
          <p:cNvPr id="40" name="Textplatzhalter 30">
            <a:extLst>
              <a:ext uri="{FF2B5EF4-FFF2-40B4-BE49-F238E27FC236}">
                <a16:creationId xmlns:a16="http://schemas.microsoft.com/office/drawing/2014/main" id="{9747BF21-554E-0C4E-BE4E-AECC77D5B4A5}"/>
              </a:ext>
            </a:extLst>
          </p:cNvPr>
          <p:cNvSpPr txBox="1">
            <a:spLocks/>
          </p:cNvSpPr>
          <p:nvPr/>
        </p:nvSpPr>
        <p:spPr>
          <a:xfrm>
            <a:off x="177580" y="6114672"/>
            <a:ext cx="1724400" cy="291600"/>
          </a:xfrm>
          <a:prstGeom prst="rect">
            <a:avLst/>
          </a:prstGeom>
        </p:spPr>
        <p:txBody>
          <a:bodyPr wrap="none" lIns="0" tIns="0" rIns="0" bIns="0" anchor="b" anchorCtr="0"/>
          <a:lstStyle>
            <a:lvl1pPr marL="0" indent="0" algn="l" defTabSz="521437" rtl="0" eaLnBrk="1" latinLnBrk="0" hangingPunct="1">
              <a:lnSpc>
                <a:spcPts val="1300"/>
              </a:lnSpc>
              <a:spcBef>
                <a:spcPts val="0"/>
              </a:spcBef>
              <a:buFont typeface="Arial"/>
              <a:buNone/>
              <a:defRPr sz="900" kern="1200">
                <a:solidFill>
                  <a:schemeClr val="tx1"/>
                </a:solidFill>
                <a:latin typeface="Arial" panose="020B0604020202020204" pitchFamily="34" charset="0"/>
                <a:ea typeface="+mn-ea"/>
                <a:cs typeface="Arial" panose="020B0604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t>Radio DAB+</a:t>
            </a:r>
          </a:p>
        </p:txBody>
      </p:sp>
      <p:sp>
        <p:nvSpPr>
          <p:cNvPr id="24" name="Rechteck 23">
            <a:extLst>
              <a:ext uri="{FF2B5EF4-FFF2-40B4-BE49-F238E27FC236}">
                <a16:creationId xmlns:a16="http://schemas.microsoft.com/office/drawing/2014/main" id="{DB3EECE4-B318-C243-8D49-00609F539121}"/>
              </a:ext>
            </a:extLst>
          </p:cNvPr>
          <p:cNvSpPr/>
          <p:nvPr/>
        </p:nvSpPr>
        <p:spPr>
          <a:xfrm>
            <a:off x="5137200" y="2372400"/>
            <a:ext cx="2052000" cy="13536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rtlCol="0" anchor="ctr"/>
          <a:lstStyle/>
          <a:p>
            <a:pPr algn="ctr"/>
            <a:endParaRPr lang="de-DE"/>
          </a:p>
        </p:txBody>
      </p:sp>
      <p:sp>
        <p:nvSpPr>
          <p:cNvPr id="6" name="Bildplatzhalter 5">
            <a:extLst>
              <a:ext uri="{FF2B5EF4-FFF2-40B4-BE49-F238E27FC236}">
                <a16:creationId xmlns:a16="http://schemas.microsoft.com/office/drawing/2014/main" id="{139381D5-A538-D21B-4B9F-FF4F5B1C2AE2}"/>
              </a:ext>
            </a:extLst>
          </p:cNvPr>
          <p:cNvSpPr>
            <a:spLocks noGrp="1"/>
          </p:cNvSpPr>
          <p:nvPr>
            <p:ph type="pic" sz="quarter" idx="72"/>
          </p:nvPr>
        </p:nvSpPr>
        <p:spPr/>
      </p:sp>
      <p:sp>
        <p:nvSpPr>
          <p:cNvPr id="14" name="Bildplatzhalter 13">
            <a:extLst>
              <a:ext uri="{FF2B5EF4-FFF2-40B4-BE49-F238E27FC236}">
                <a16:creationId xmlns:a16="http://schemas.microsoft.com/office/drawing/2014/main" id="{F7A0EC95-2449-0917-DAE0-93ACB93D1FF4}"/>
              </a:ext>
            </a:extLst>
          </p:cNvPr>
          <p:cNvSpPr>
            <a:spLocks noGrp="1"/>
          </p:cNvSpPr>
          <p:nvPr>
            <p:ph type="pic" sz="quarter" idx="74"/>
          </p:nvPr>
        </p:nvSpPr>
        <p:spPr/>
      </p:sp>
      <p:pic>
        <p:nvPicPr>
          <p:cNvPr id="21" name="Grafik 20">
            <a:extLst>
              <a:ext uri="{FF2B5EF4-FFF2-40B4-BE49-F238E27FC236}">
                <a16:creationId xmlns:a16="http://schemas.microsoft.com/office/drawing/2014/main" id="{86D296E5-E56B-9121-2EE7-DE4D7EDEDE0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02750" y="9419870"/>
            <a:ext cx="918368" cy="540000"/>
          </a:xfrm>
          <a:prstGeom prst="rect">
            <a:avLst/>
          </a:prstGeom>
        </p:spPr>
      </p:pic>
      <p:sp>
        <p:nvSpPr>
          <p:cNvPr id="4" name="Textplatzhalter 3">
            <a:extLst>
              <a:ext uri="{FF2B5EF4-FFF2-40B4-BE49-F238E27FC236}">
                <a16:creationId xmlns:a16="http://schemas.microsoft.com/office/drawing/2014/main" id="{12E4F8F3-4A5B-1E8D-0DFD-581761C6EB0E}"/>
              </a:ext>
            </a:extLst>
          </p:cNvPr>
          <p:cNvSpPr txBox="1">
            <a:spLocks/>
          </p:cNvSpPr>
          <p:nvPr/>
        </p:nvSpPr>
        <p:spPr>
          <a:xfrm>
            <a:off x="177580" y="6668166"/>
            <a:ext cx="5651500" cy="1078599"/>
          </a:xfrm>
          <a:prstGeom prst="rect">
            <a:avLst/>
          </a:prstGeom>
        </p:spPr>
        <p:txBody>
          <a:bodyPr vert="horz" lIns="0" tIns="0" rIns="0" bIns="0" rtlCol="0">
            <a:noAutofit/>
          </a:bodyPr>
          <a:lstStyle>
            <a:lvl1pPr marL="0" indent="0" algn="l" defTabSz="914400" rtl="0" eaLnBrk="1" latinLnBrk="0" hangingPunct="1">
              <a:spcBef>
                <a:spcPts val="1200"/>
              </a:spcBef>
              <a:buFont typeface="Arial" pitchFamily="34" charset="0"/>
              <a:buNone/>
              <a:defRPr sz="1600" b="0" kern="1200" baseline="0">
                <a:solidFill>
                  <a:schemeClr val="accent1"/>
                </a:solidFill>
                <a:latin typeface="+mn-lt"/>
                <a:ea typeface="+mn-ea"/>
                <a:cs typeface="+mn-cs"/>
              </a:defRPr>
            </a:lvl1pPr>
            <a:lvl2pPr marL="0" indent="0" algn="l" defTabSz="914400" rtl="0" eaLnBrk="1" latinLnBrk="0" hangingPunct="1">
              <a:spcBef>
                <a:spcPts val="800"/>
              </a:spcBef>
              <a:spcAft>
                <a:spcPts val="0"/>
              </a:spcAft>
              <a:buFont typeface="Arial" pitchFamily="34" charset="0"/>
              <a:buNone/>
              <a:defRPr sz="1600" kern="1200">
                <a:solidFill>
                  <a:schemeClr val="tx1"/>
                </a:solidFill>
                <a:latin typeface="+mn-lt"/>
                <a:ea typeface="+mn-ea"/>
                <a:cs typeface="+mn-cs"/>
              </a:defRPr>
            </a:lvl2pPr>
            <a:lvl3pPr marL="180000" indent="-180000" algn="l" defTabSz="914400" rtl="0" eaLnBrk="1" latinLnBrk="0" hangingPunct="1">
              <a:spcBef>
                <a:spcPts val="600"/>
              </a:spcBef>
              <a:spcAft>
                <a:spcPts val="0"/>
              </a:spcAft>
              <a:buFont typeface="Wingdings" panose="05000000000000000000" pitchFamily="2" charset="2"/>
              <a:buChar char="§"/>
              <a:defRPr sz="1600" kern="1200">
                <a:solidFill>
                  <a:schemeClr val="tx1"/>
                </a:solidFill>
                <a:latin typeface="+mn-lt"/>
                <a:ea typeface="+mn-ea"/>
                <a:cs typeface="+mn-cs"/>
              </a:defRPr>
            </a:lvl3pPr>
            <a:lvl4pPr marL="360000" indent="-180000" algn="l" defTabSz="914400" rtl="0" eaLnBrk="1" latinLnBrk="0" hangingPunct="1">
              <a:spcBef>
                <a:spcPts val="400"/>
              </a:spcBef>
              <a:spcAft>
                <a:spcPts val="0"/>
              </a:spcAft>
              <a:buFont typeface="Wingdings" panose="05000000000000000000" pitchFamily="2" charset="2"/>
              <a:buChar char="§"/>
              <a:defRPr sz="1400" kern="1200">
                <a:solidFill>
                  <a:schemeClr val="tx1"/>
                </a:solidFill>
                <a:latin typeface="+mn-lt"/>
                <a:ea typeface="+mn-ea"/>
                <a:cs typeface="+mn-cs"/>
              </a:defRPr>
            </a:lvl4pPr>
            <a:lvl5pPr marL="540000" indent="-180000" algn="l" defTabSz="914400" rtl="0" eaLnBrk="1" latinLnBrk="0" hangingPunct="1">
              <a:spcBef>
                <a:spcPts val="400"/>
              </a:spcBef>
              <a:spcAft>
                <a:spcPts val="0"/>
              </a:spcAft>
              <a:buClr>
                <a:schemeClr val="tx1"/>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144000"/>
            <a:r>
              <a:rPr lang="fr-FR" sz="1000">
                <a:solidFill>
                  <a:schemeClr val="tx1"/>
                </a:solidFill>
                <a:latin typeface="Arial" panose="020B0604020202020204" pitchFamily="34" charset="0"/>
                <a:cs typeface="Arial" panose="020B0604020202020204" pitchFamily="34" charset="0"/>
              </a:rPr>
              <a:t>RF-D15EG-K |</a:t>
            </a:r>
          </a:p>
          <a:p>
            <a:pPr defTabSz="144000"/>
            <a:r>
              <a:rPr lang="fr-FR" sz="1000">
                <a:solidFill>
                  <a:schemeClr val="tx1"/>
                </a:solidFill>
                <a:latin typeface="Arial" panose="020B0604020202020204" pitchFamily="34" charset="0"/>
                <a:cs typeface="Arial" panose="020B0604020202020204" pitchFamily="34" charset="0"/>
              </a:rPr>
              <a:t>EAN:  5025232944262</a:t>
            </a:r>
          </a:p>
          <a:p>
            <a:pPr defTabSz="144000">
              <a:defRPr/>
            </a:pPr>
            <a:r>
              <a:rPr lang="fr-FR" sz="1000">
                <a:solidFill>
                  <a:prstClr val="black"/>
                </a:solidFill>
                <a:latin typeface="Arial" panose="020B0604020202020204" pitchFamily="34" charset="0"/>
                <a:cs typeface="Arial" panose="020B0604020202020204" pitchFamily="34" charset="0"/>
              </a:rPr>
              <a:t>	 </a:t>
            </a:r>
          </a:p>
          <a:p>
            <a:r>
              <a:rPr lang="fr-FR" sz="1000">
                <a:solidFill>
                  <a:schemeClr val="tx1"/>
                </a:solidFill>
                <a:latin typeface="Arial" panose="020B0604020202020204" pitchFamily="34" charset="0"/>
                <a:cs typeface="Arial" panose="020B0604020202020204" pitchFamily="34" charset="0"/>
              </a:rPr>
              <a:t>Disponible dès juin 2023</a:t>
            </a:r>
          </a:p>
        </p:txBody>
      </p:sp>
      <p:sp>
        <p:nvSpPr>
          <p:cNvPr id="7" name="Textplatzhalter 6">
            <a:extLst>
              <a:ext uri="{FF2B5EF4-FFF2-40B4-BE49-F238E27FC236}">
                <a16:creationId xmlns:a16="http://schemas.microsoft.com/office/drawing/2014/main" id="{FF6DD796-E20D-FB38-625F-1CC508F4A15B}"/>
              </a:ext>
            </a:extLst>
          </p:cNvPr>
          <p:cNvSpPr>
            <a:spLocks noGrp="1"/>
          </p:cNvSpPr>
          <p:nvPr>
            <p:ph type="body" sz="quarter" idx="71"/>
          </p:nvPr>
        </p:nvSpPr>
        <p:spPr>
          <a:xfrm>
            <a:off x="2502751" y="6706069"/>
            <a:ext cx="4734000" cy="1940400"/>
          </a:xfrm>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fr-FR" sz="1100" b="0" i="0" u="none" strike="noStrike" cap="none" normalizeH="0" baseline="0" noProof="0" dirty="0">
                <a:ln>
                  <a:noFill/>
                </a:ln>
                <a:solidFill>
                  <a:prstClr val="black"/>
                </a:solidFill>
                <a:effectLst/>
                <a:uLnTx/>
                <a:uFillTx/>
                <a:latin typeface="Arial"/>
                <a:ea typeface="+mn-ea"/>
                <a:cs typeface="+mn-cs"/>
              </a:rPr>
              <a:t>Radio DAB+ compacte avec écran couleur de 2,4 pouces</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fr-FR" sz="1100" b="0" i="0" u="none" strike="noStrike" cap="none" normalizeH="0" baseline="0" noProof="0" dirty="0">
                <a:ln>
                  <a:noFill/>
                </a:ln>
                <a:solidFill>
                  <a:prstClr val="black"/>
                </a:solidFill>
                <a:effectLst/>
                <a:uLnTx/>
                <a:uFillTx/>
                <a:latin typeface="Arial"/>
                <a:ea typeface="+mn-ea"/>
                <a:cs typeface="+mn-cs"/>
              </a:rPr>
              <a:t>Écouter de la musique sans fil via Bluetooth</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fr-FR" sz="1100" b="0" i="0" u="none" strike="noStrike" cap="none" normalizeH="0" baseline="0" noProof="0" dirty="0">
                <a:ln>
                  <a:noFill/>
                </a:ln>
                <a:solidFill>
                  <a:prstClr val="black"/>
                </a:solidFill>
                <a:effectLst/>
                <a:uLnTx/>
                <a:uFillTx/>
                <a:latin typeface="Arial"/>
                <a:ea typeface="+mn-ea"/>
                <a:cs typeface="+mn-cs"/>
              </a:rPr>
              <a:t>Fonctionnement sur secteur et piles (4 piles AAA)</a:t>
            </a:r>
          </a:p>
          <a:p>
            <a:pPr marL="0" marR="0" lvl="0" indent="0" algn="l" defTabSz="914400" rtl="0" eaLnBrk="1" fontAlgn="auto" latinLnBrk="0" hangingPunct="1">
              <a:lnSpc>
                <a:spcPct val="150000"/>
              </a:lnSpc>
              <a:spcBef>
                <a:spcPts val="0"/>
              </a:spcBef>
              <a:spcAft>
                <a:spcPts val="0"/>
              </a:spcAft>
              <a:buClrTx/>
              <a:buSzTx/>
              <a:buFontTx/>
              <a:buNone/>
              <a:tabLst/>
              <a:defRPr/>
            </a:pPr>
            <a:r>
              <a:rPr lang="fr-FR" sz="1100" dirty="0">
                <a:solidFill>
                  <a:prstClr val="black"/>
                </a:solidFill>
                <a:latin typeface="Arial"/>
                <a:cs typeface="+mn-cs"/>
              </a:rPr>
              <a:t>4</a:t>
            </a:r>
            <a:r>
              <a:rPr kumimoji="0" lang="fr-FR" sz="1100" b="0" i="0" u="none" strike="noStrike" cap="none" normalizeH="0" baseline="0" noProof="0" dirty="0">
                <a:ln>
                  <a:noFill/>
                </a:ln>
                <a:solidFill>
                  <a:prstClr val="black"/>
                </a:solidFill>
                <a:effectLst/>
                <a:uLnTx/>
                <a:uFillTx/>
                <a:latin typeface="Arial"/>
                <a:ea typeface="+mn-ea"/>
                <a:cs typeface="+mn-cs"/>
              </a:rPr>
              <a:t> touches de sélection directe </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fr-FR" sz="1100" b="0" i="0" u="none" strike="noStrike" cap="none" normalizeH="0" baseline="0" noProof="0" dirty="0">
                <a:ln>
                  <a:noFill/>
                </a:ln>
                <a:solidFill>
                  <a:prstClr val="black"/>
                </a:solidFill>
                <a:effectLst/>
                <a:uLnTx/>
                <a:uFillTx/>
                <a:latin typeface="Arial"/>
                <a:ea typeface="+mn-ea"/>
                <a:cs typeface="+mn-cs"/>
              </a:rPr>
              <a:t>Fonctions horloge/minuterie/sommeil</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fr-FR" sz="1100" b="0" i="0" u="none" strike="noStrike" cap="none" normalizeH="0" baseline="0" noProof="0" dirty="0">
                <a:ln>
                  <a:noFill/>
                </a:ln>
                <a:solidFill>
                  <a:prstClr val="black"/>
                </a:solidFill>
                <a:effectLst/>
                <a:uLnTx/>
                <a:uFillTx/>
                <a:latin typeface="Arial"/>
                <a:ea typeface="+mn-ea"/>
                <a:cs typeface="+mn-cs"/>
              </a:rPr>
              <a:t>Mode Éco</a:t>
            </a:r>
          </a:p>
          <a:p>
            <a:endParaRPr lang="de-DE" sz="1100" dirty="0"/>
          </a:p>
        </p:txBody>
      </p:sp>
      <p:pic>
        <p:nvPicPr>
          <p:cNvPr id="8" name="Picture 8">
            <a:extLst>
              <a:ext uri="{FF2B5EF4-FFF2-40B4-BE49-F238E27FC236}">
                <a16:creationId xmlns:a16="http://schemas.microsoft.com/office/drawing/2014/main" id="{B813A606-7E64-5106-3D07-09E6F968F148}"/>
              </a:ext>
            </a:extLst>
          </p:cNvPr>
          <p:cNvPicPr>
            <a:picLocks noChangeAspect="1"/>
          </p:cNvPicPr>
          <p:nvPr/>
        </p:nvPicPr>
        <p:blipFill>
          <a:blip r:embed="rId4"/>
          <a:stretch>
            <a:fillRect/>
          </a:stretch>
        </p:blipFill>
        <p:spPr>
          <a:xfrm>
            <a:off x="918841" y="855605"/>
            <a:ext cx="3167819" cy="3033589"/>
          </a:xfrm>
          <a:prstGeom prst="rect">
            <a:avLst/>
          </a:prstGeom>
        </p:spPr>
      </p:pic>
      <p:pic>
        <p:nvPicPr>
          <p:cNvPr id="9" name="Picture 6">
            <a:extLst>
              <a:ext uri="{FF2B5EF4-FFF2-40B4-BE49-F238E27FC236}">
                <a16:creationId xmlns:a16="http://schemas.microsoft.com/office/drawing/2014/main" id="{5748D2DC-ADB4-38C8-5241-89EF0617DA0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23099" y="2505547"/>
            <a:ext cx="1044164" cy="1044164"/>
          </a:xfrm>
          <a:prstGeom prst="rect">
            <a:avLst/>
          </a:prstGeom>
        </p:spPr>
      </p:pic>
      <p:pic>
        <p:nvPicPr>
          <p:cNvPr id="10" name="Picture 4">
            <a:extLst>
              <a:ext uri="{FF2B5EF4-FFF2-40B4-BE49-F238E27FC236}">
                <a16:creationId xmlns:a16="http://schemas.microsoft.com/office/drawing/2014/main" id="{FE909000-EB1C-7090-6A4A-594A8084572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239051" y="1040396"/>
            <a:ext cx="1740604" cy="992586"/>
          </a:xfrm>
          <a:prstGeom prst="rect">
            <a:avLst/>
          </a:prstGeom>
        </p:spPr>
      </p:pic>
      <p:pic>
        <p:nvPicPr>
          <p:cNvPr id="11" name="Picture 8">
            <a:extLst>
              <a:ext uri="{FF2B5EF4-FFF2-40B4-BE49-F238E27FC236}">
                <a16:creationId xmlns:a16="http://schemas.microsoft.com/office/drawing/2014/main" id="{BDDD9EB0-61CD-9F86-36F0-D8E4451E00CA}"/>
              </a:ext>
            </a:extLst>
          </p:cNvPr>
          <p:cNvPicPr>
            <a:picLocks noChangeAspect="1"/>
          </p:cNvPicPr>
          <p:nvPr/>
        </p:nvPicPr>
        <p:blipFill>
          <a:blip r:embed="rId4"/>
          <a:stretch>
            <a:fillRect/>
          </a:stretch>
        </p:blipFill>
        <p:spPr>
          <a:xfrm>
            <a:off x="5398099" y="3847040"/>
            <a:ext cx="1359317" cy="1301719"/>
          </a:xfrm>
          <a:prstGeom prst="rect">
            <a:avLst/>
          </a:prstGeom>
        </p:spPr>
      </p:pic>
      <p:pic>
        <p:nvPicPr>
          <p:cNvPr id="2" name="Grafik 1">
            <a:extLst>
              <a:ext uri="{FF2B5EF4-FFF2-40B4-BE49-F238E27FC236}">
                <a16:creationId xmlns:a16="http://schemas.microsoft.com/office/drawing/2014/main" id="{600E3D68-0528-2AF9-8949-EB261851345A}"/>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346306" y="9419870"/>
            <a:ext cx="866039" cy="540000"/>
          </a:xfrm>
          <a:prstGeom prst="rect">
            <a:avLst/>
          </a:prstGeom>
        </p:spPr>
      </p:pic>
    </p:spTree>
    <p:extLst>
      <p:ext uri="{BB962C8B-B14F-4D97-AF65-F5344CB8AC3E}">
        <p14:creationId xmlns:p14="http://schemas.microsoft.com/office/powerpoint/2010/main" val="1909674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F700D9D-0B87-9D4C-8314-2DAB9A0F30E0}"/>
              </a:ext>
            </a:extLst>
          </p:cNvPr>
          <p:cNvSpPr>
            <a:spLocks noGrp="1"/>
          </p:cNvSpPr>
          <p:nvPr>
            <p:ph type="body" sz="quarter" idx="29"/>
          </p:nvPr>
        </p:nvSpPr>
        <p:spPr>
          <a:xfrm>
            <a:off x="0" y="234000"/>
            <a:ext cx="1285343" cy="534368"/>
          </a:xfrm>
        </p:spPr>
        <p:txBody>
          <a:bodyPr/>
          <a:lstStyle/>
          <a:p>
            <a:r>
              <a:rPr lang="fr-FR"/>
              <a:t>D15</a:t>
            </a:r>
          </a:p>
        </p:txBody>
      </p:sp>
      <p:sp>
        <p:nvSpPr>
          <p:cNvPr id="5" name="Textplatzhalter 4">
            <a:extLst>
              <a:ext uri="{FF2B5EF4-FFF2-40B4-BE49-F238E27FC236}">
                <a16:creationId xmlns:a16="http://schemas.microsoft.com/office/drawing/2014/main" id="{4C7B8FFA-3ED4-7343-9A9E-AFEA00A68368}"/>
              </a:ext>
            </a:extLst>
          </p:cNvPr>
          <p:cNvSpPr>
            <a:spLocks noGrp="1"/>
          </p:cNvSpPr>
          <p:nvPr>
            <p:ph type="body" sz="quarter" idx="32"/>
          </p:nvPr>
        </p:nvSpPr>
        <p:spPr>
          <a:xfrm>
            <a:off x="370995" y="10152000"/>
            <a:ext cx="4866616" cy="203133"/>
          </a:xfrm>
        </p:spPr>
        <p:txBody>
          <a:bodyPr/>
          <a:lstStyle/>
          <a:p>
            <a:r>
              <a:rPr lang="fr-FR">
                <a:latin typeface="Arial" panose="020B0604020202020204" pitchFamily="34" charset="0"/>
                <a:cs typeface="Arial" panose="020B0604020202020204" pitchFamily="34" charset="0"/>
              </a:rPr>
              <a:t>Pour obtenir plus d’informations, rendez-vous sur le site www.panasonic.de</a:t>
            </a:r>
          </a:p>
          <a:p>
            <a:r>
              <a:rPr lang="fr-FR">
                <a:latin typeface="Arial" panose="020B0604020202020204" pitchFamily="34" charset="0"/>
                <a:cs typeface="Arial" panose="020B0604020202020204" pitchFamily="34" charset="0"/>
              </a:rPr>
              <a:t>Sous réserve de modifications techniques. Les valeurs indiquées pour le poids et les dimensions sont approximatives. Mise à jour: 03/2023</a:t>
            </a:r>
          </a:p>
        </p:txBody>
      </p:sp>
      <p:graphicFrame>
        <p:nvGraphicFramePr>
          <p:cNvPr id="3" name="Tabelle 2">
            <a:extLst>
              <a:ext uri="{FF2B5EF4-FFF2-40B4-BE49-F238E27FC236}">
                <a16:creationId xmlns:a16="http://schemas.microsoft.com/office/drawing/2014/main" id="{CF670F92-83F3-238C-712A-736E181C0BAD}"/>
              </a:ext>
            </a:extLst>
          </p:cNvPr>
          <p:cNvGraphicFramePr>
            <a:graphicFrameLocks noGrp="1"/>
          </p:cNvGraphicFramePr>
          <p:nvPr>
            <p:extLst>
              <p:ext uri="{D42A27DB-BD31-4B8C-83A1-F6EECF244321}">
                <p14:modId xmlns:p14="http://schemas.microsoft.com/office/powerpoint/2010/main" val="2935166519"/>
              </p:ext>
            </p:extLst>
          </p:nvPr>
        </p:nvGraphicFramePr>
        <p:xfrm>
          <a:off x="370994" y="977366"/>
          <a:ext cx="6487006" cy="8300639"/>
        </p:xfrm>
        <a:graphic>
          <a:graphicData uri="http://schemas.openxmlformats.org/drawingml/2006/table">
            <a:tbl>
              <a:tblPr/>
              <a:tblGrid>
                <a:gridCol w="1374094">
                  <a:extLst>
                    <a:ext uri="{9D8B030D-6E8A-4147-A177-3AD203B41FA5}">
                      <a16:colId xmlns:a16="http://schemas.microsoft.com/office/drawing/2014/main" val="486914334"/>
                    </a:ext>
                  </a:extLst>
                </a:gridCol>
                <a:gridCol w="1704304">
                  <a:extLst>
                    <a:ext uri="{9D8B030D-6E8A-4147-A177-3AD203B41FA5}">
                      <a16:colId xmlns:a16="http://schemas.microsoft.com/office/drawing/2014/main" val="3071876118"/>
                    </a:ext>
                  </a:extLst>
                </a:gridCol>
                <a:gridCol w="1704304">
                  <a:extLst>
                    <a:ext uri="{9D8B030D-6E8A-4147-A177-3AD203B41FA5}">
                      <a16:colId xmlns:a16="http://schemas.microsoft.com/office/drawing/2014/main" val="4091839240"/>
                    </a:ext>
                  </a:extLst>
                </a:gridCol>
                <a:gridCol w="1704304">
                  <a:extLst>
                    <a:ext uri="{9D8B030D-6E8A-4147-A177-3AD203B41FA5}">
                      <a16:colId xmlns:a16="http://schemas.microsoft.com/office/drawing/2014/main" val="3487691925"/>
                    </a:ext>
                  </a:extLst>
                </a:gridCol>
              </a:tblGrid>
              <a:tr h="110575">
                <a:tc gridSpan="3">
                  <a:txBody>
                    <a:bodyPr/>
                    <a:lstStyle/>
                    <a:p>
                      <a:pPr algn="l" fontAlgn="ctr"/>
                      <a:r>
                        <a:rPr lang="fr-FR" sz="800" b="1" i="0" u="none" strike="noStrike">
                          <a:solidFill>
                            <a:srgbClr val="000000"/>
                          </a:solidFill>
                          <a:effectLst/>
                          <a:latin typeface="Arial" panose="020B0604020202020204" pitchFamily="34" charset="0"/>
                        </a:rPr>
                        <a:t>Radio DAB+ /FM</a:t>
                      </a:r>
                    </a:p>
                  </a:txBody>
                  <a:tcPr marL="3347" marR="3347" marT="3347" marB="0" anchor="ctr">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a:t>
                      </a:r>
                    </a:p>
                  </a:txBody>
                  <a:tcPr marL="3347" marR="3347" marT="3347" marB="0" anchor="ctr">
                    <a:lnL>
                      <a:noFill/>
                    </a:lnL>
                    <a:lnR>
                      <a:noFill/>
                    </a:lnR>
                    <a:lnT>
                      <a:noFill/>
                    </a:lnT>
                    <a:lnB>
                      <a:noFill/>
                    </a:lnB>
                    <a:solidFill>
                      <a:srgbClr val="FFFFFF"/>
                    </a:solidFill>
                  </a:tcPr>
                </a:tc>
                <a:extLst>
                  <a:ext uri="{0D108BD9-81ED-4DB2-BD59-A6C34878D82A}">
                    <a16:rowId xmlns:a16="http://schemas.microsoft.com/office/drawing/2014/main" val="2801912877"/>
                  </a:ext>
                </a:extLst>
              </a:tr>
              <a:tr h="113226">
                <a:tc gridSpan="3">
                  <a:txBody>
                    <a:bodyPr/>
                    <a:lstStyle/>
                    <a:p>
                      <a:pPr algn="l" fontAlgn="ctr"/>
                      <a:r>
                        <a:rPr lang="fr-FR" sz="800" b="1" i="0" u="none" strike="noStrike">
                          <a:solidFill>
                            <a:srgbClr val="000000"/>
                          </a:solidFill>
                          <a:effectLst/>
                          <a:latin typeface="Arial" panose="020B0604020202020204" pitchFamily="34" charset="0"/>
                        </a:rPr>
                        <a:t>RF-D15EG-K</a:t>
                      </a:r>
                    </a:p>
                  </a:txBody>
                  <a:tcPr marL="3347" marR="3347" marT="3347"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a:t>
                      </a:r>
                    </a:p>
                  </a:txBody>
                  <a:tcPr marL="3347" marR="3347" marT="334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9642873"/>
                  </a:ext>
                </a:extLst>
              </a:tr>
              <a:tr h="234261">
                <a:tc rowSpan="2">
                  <a:txBody>
                    <a:bodyPr/>
                    <a:lstStyle/>
                    <a:p>
                      <a:pPr algn="l" fontAlgn="ctr"/>
                      <a:r>
                        <a:rPr lang="fr-FR" sz="800" b="0" i="0" u="none" strike="noStrike">
                          <a:solidFill>
                            <a:srgbClr val="000000"/>
                          </a:solidFill>
                          <a:effectLst/>
                          <a:latin typeface="Arial" panose="020B0604020202020204" pitchFamily="34" charset="0"/>
                        </a:rPr>
                        <a:t>Amplificateur</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2">
                  <a:txBody>
                    <a:bodyPr/>
                    <a:lstStyle/>
                    <a:p>
                      <a:pPr algn="ctr" fontAlgn="ctr"/>
                      <a:r>
                        <a:rPr lang="fr-FR" sz="800" b="0" i="0" u="none" strike="noStrike">
                          <a:solidFill>
                            <a:srgbClr val="000000"/>
                          </a:solidFill>
                          <a:effectLst/>
                          <a:latin typeface="Arial" panose="020B0604020202020204" pitchFamily="34" charset="0"/>
                        </a:rPr>
                        <a:t>Puissance de sortie RMS</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Puissance de sortie RMS</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dirty="0">
                          <a:solidFill>
                            <a:srgbClr val="000000"/>
                          </a:solidFill>
                          <a:effectLst/>
                          <a:latin typeface="Arial" panose="020B0604020202020204" pitchFamily="34" charset="0"/>
                        </a:rPr>
                        <a:t>RMS 3 W (THD 10%) </a:t>
                      </a:r>
                      <a:r>
                        <a:rPr lang="de-CH" sz="800" b="0" i="0" u="none" strike="noStrike" kern="1200" dirty="0" err="1">
                          <a:solidFill>
                            <a:srgbClr val="000000"/>
                          </a:solidFill>
                          <a:effectLst/>
                          <a:latin typeface="Arial" panose="020B0604020202020204" pitchFamily="34" charset="0"/>
                          <a:ea typeface="+mn-ea"/>
                          <a:cs typeface="+mn-cs"/>
                        </a:rPr>
                        <a:t>Fonctionnement</a:t>
                      </a:r>
                      <a:r>
                        <a:rPr lang="de-CH" sz="800" b="0" i="0" u="none" strike="noStrike" kern="1200" dirty="0">
                          <a:solidFill>
                            <a:srgbClr val="000000"/>
                          </a:solidFill>
                          <a:effectLst/>
                          <a:latin typeface="Arial" panose="020B0604020202020204" pitchFamily="34" charset="0"/>
                          <a:ea typeface="+mn-ea"/>
                          <a:cs typeface="+mn-cs"/>
                        </a:rPr>
                        <a:t> </a:t>
                      </a:r>
                      <a:r>
                        <a:rPr lang="de-CH" sz="800" b="0" i="0" u="none" strike="noStrike" kern="1200" dirty="0" err="1">
                          <a:solidFill>
                            <a:srgbClr val="000000"/>
                          </a:solidFill>
                          <a:effectLst/>
                          <a:latin typeface="Arial" panose="020B0604020202020204" pitchFamily="34" charset="0"/>
                          <a:ea typeface="+mn-ea"/>
                          <a:cs typeface="+mn-cs"/>
                        </a:rPr>
                        <a:t>sur</a:t>
                      </a:r>
                      <a:r>
                        <a:rPr lang="de-CH" sz="800" b="0" i="0" u="none" strike="noStrike" kern="1200" dirty="0">
                          <a:solidFill>
                            <a:srgbClr val="000000"/>
                          </a:solidFill>
                          <a:effectLst/>
                          <a:latin typeface="Arial" panose="020B0604020202020204" pitchFamily="34" charset="0"/>
                          <a:ea typeface="+mn-ea"/>
                          <a:cs typeface="+mn-cs"/>
                        </a:rPr>
                        <a:t> </a:t>
                      </a:r>
                      <a:r>
                        <a:rPr lang="de-CH" sz="800" b="0" i="0" u="none" strike="noStrike" kern="1200" dirty="0" err="1">
                          <a:solidFill>
                            <a:srgbClr val="000000"/>
                          </a:solidFill>
                          <a:effectLst/>
                          <a:latin typeface="Arial" panose="020B0604020202020204" pitchFamily="34" charset="0"/>
                          <a:ea typeface="+mn-ea"/>
                          <a:cs typeface="+mn-cs"/>
                        </a:rPr>
                        <a:t>secteur</a:t>
                      </a:r>
                      <a:br>
                        <a:rPr lang="fr-FR" sz="800" b="0" i="0" u="none" strike="noStrike" dirty="0">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RMS 1 </a:t>
                      </a:r>
                      <a:r>
                        <a:rPr lang="fr-FR" sz="800" b="0" i="0" u="none" strike="noStrike" dirty="0">
                          <a:solidFill>
                            <a:srgbClr val="000000"/>
                          </a:solidFill>
                          <a:effectLst/>
                          <a:latin typeface="Arial" panose="020B0604020202020204" pitchFamily="34" charset="0"/>
                        </a:rPr>
                        <a:t>W (THD 10%) Fonctionnement sur piles</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5583890"/>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Haut-parleur frontal</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Mono</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77353913"/>
                  </a:ext>
                </a:extLst>
              </a:tr>
              <a:tr h="234261">
                <a:tc rowSpan="2">
                  <a:txBody>
                    <a:bodyPr/>
                    <a:lstStyle/>
                    <a:p>
                      <a:pPr algn="l" fontAlgn="ctr"/>
                      <a:r>
                        <a:rPr lang="fr-FR" sz="800" b="0" i="0" u="none" strike="noStrike">
                          <a:solidFill>
                            <a:srgbClr val="000000"/>
                          </a:solidFill>
                          <a:effectLst/>
                          <a:latin typeface="Arial" panose="020B0604020202020204" pitchFamily="34" charset="0"/>
                        </a:rPr>
                        <a:t>Haut-parleur</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2">
                  <a:txBody>
                    <a:bodyPr/>
                    <a:lstStyle/>
                    <a:p>
                      <a:pPr algn="l" fontAlgn="ctr"/>
                      <a:r>
                        <a:rPr lang="fr-FR" sz="800" b="0" i="0" u="none" strike="noStrike">
                          <a:solidFill>
                            <a:srgbClr val="000000"/>
                          </a:solidFill>
                          <a:effectLst/>
                          <a:latin typeface="Arial" panose="020B0604020202020204" pitchFamily="34" charset="0"/>
                        </a:rPr>
                        <a:t>Haut-parleur frontal</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Type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Full Range 2''</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516172"/>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Haut-parleur</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1</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66947804"/>
                  </a:ext>
                </a:extLst>
              </a:tr>
              <a:tr h="234261">
                <a:tc rowSpan="3">
                  <a:txBody>
                    <a:bodyPr/>
                    <a:lstStyle/>
                    <a:p>
                      <a:pPr algn="l" fontAlgn="ctr"/>
                      <a:r>
                        <a:rPr lang="fr-FR" sz="800" b="0" i="0" u="none" strike="noStrike">
                          <a:solidFill>
                            <a:srgbClr val="000000"/>
                          </a:solidFill>
                          <a:effectLst/>
                          <a:latin typeface="Arial" panose="020B0604020202020204" pitchFamily="34" charset="0"/>
                        </a:rPr>
                        <a:t>Réseau</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3">
                  <a:txBody>
                    <a:bodyPr/>
                    <a:lstStyle/>
                    <a:p>
                      <a:pPr algn="l" fontAlgn="ctr"/>
                      <a:r>
                        <a:rPr lang="fr-FR" sz="800" b="0" i="0" u="none" strike="noStrike">
                          <a:solidFill>
                            <a:srgbClr val="000000"/>
                          </a:solidFill>
                          <a:effectLst/>
                          <a:latin typeface="Arial" panose="020B0604020202020204" pitchFamily="34" charset="0"/>
                        </a:rPr>
                        <a:t>Bluetooth</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Version</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V5.0</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0560697"/>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Classe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Classe 2</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55396720"/>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Codec</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SBC</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301810"/>
                  </a:ext>
                </a:extLst>
              </a:tr>
              <a:tr h="234261">
                <a:tc rowSpan="8">
                  <a:txBody>
                    <a:bodyPr/>
                    <a:lstStyle/>
                    <a:p>
                      <a:pPr algn="l" fontAlgn="ctr"/>
                      <a:r>
                        <a:rPr lang="fr-FR" sz="800" b="0" i="0" u="none" strike="noStrike">
                          <a:solidFill>
                            <a:srgbClr val="000000"/>
                          </a:solidFill>
                          <a:effectLst/>
                          <a:latin typeface="Arial" panose="020B0604020202020204" pitchFamily="34" charset="0"/>
                        </a:rPr>
                        <a:t>Fonction</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5">
                  <a:txBody>
                    <a:bodyPr/>
                    <a:lstStyle/>
                    <a:p>
                      <a:pPr algn="l" fontAlgn="ctr"/>
                      <a:r>
                        <a:rPr lang="fr-FR" sz="800" b="0" i="0" u="none" strike="noStrike">
                          <a:solidFill>
                            <a:srgbClr val="000000"/>
                          </a:solidFill>
                          <a:effectLst/>
                          <a:latin typeface="Arial" panose="020B0604020202020204" pitchFamily="34" charset="0"/>
                        </a:rPr>
                        <a:t>Radio</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Mémorisation (DAB+/FM)</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30/30</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149103"/>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Auto Tuning</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5172333"/>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Sélection directe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(quatre touches)</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3149058"/>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Plage de fréquences FM</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de 87,50 MHz à 108,00 MHz</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03491646"/>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Bande de fréquences DAB+ (longueur d’onde)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5A à 13F (de 174,928 MHz à 239,200 MHz)</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6244036"/>
                  </a:ext>
                </a:extLst>
              </a:tr>
              <a:tr h="234261">
                <a:tc vMerge="1">
                  <a:txBody>
                    <a:bodyPr/>
                    <a:lstStyle/>
                    <a:p>
                      <a:endParaRPr lang="de-DE"/>
                    </a:p>
                  </a:txBody>
                  <a:tcPr/>
                </a:tc>
                <a:tc rowSpan="3">
                  <a:txBody>
                    <a:bodyPr/>
                    <a:lstStyle/>
                    <a:p>
                      <a:pPr algn="l" fontAlgn="ctr"/>
                      <a:r>
                        <a:rPr lang="fr-FR" sz="800" b="0" i="0" u="none" strike="noStrike">
                          <a:solidFill>
                            <a:srgbClr val="000000"/>
                          </a:solidFill>
                          <a:effectLst/>
                          <a:latin typeface="Arial" panose="020B0604020202020204" pitchFamily="34" charset="0"/>
                        </a:rPr>
                        <a:t>Minuterie/réveil</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Fonction sommeil</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(30/60/90/120 min)</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0609390"/>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212121"/>
                          </a:solidFill>
                          <a:effectLst/>
                          <a:latin typeface="Arial" panose="020B0604020202020204" pitchFamily="34" charset="0"/>
                        </a:rPr>
                        <a:t>Fonction Réveil</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(Alarme 1/ Alarme 2)</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5678022"/>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212121"/>
                          </a:solidFill>
                          <a:effectLst/>
                          <a:latin typeface="Arial" panose="020B0604020202020204" pitchFamily="34" charset="0"/>
                        </a:rPr>
                        <a:t>Horloge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4380498"/>
                  </a:ext>
                </a:extLst>
              </a:tr>
              <a:tr h="234261">
                <a:tc rowSpan="8">
                  <a:txBody>
                    <a:bodyPr/>
                    <a:lstStyle/>
                    <a:p>
                      <a:pPr algn="l" fontAlgn="ctr"/>
                      <a:r>
                        <a:rPr lang="fr-FR" sz="800" b="0" i="0" u="none" strike="noStrike">
                          <a:solidFill>
                            <a:srgbClr val="000000"/>
                          </a:solidFill>
                          <a:effectLst/>
                          <a:latin typeface="Arial" panose="020B0604020202020204" pitchFamily="34" charset="0"/>
                        </a:rPr>
                        <a:t>Général</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4">
                  <a:txBody>
                    <a:bodyPr/>
                    <a:lstStyle/>
                    <a:p>
                      <a:pPr algn="l" fontAlgn="ctr"/>
                      <a:r>
                        <a:rPr lang="fr-FR" sz="800" b="0" i="0" u="none" strike="noStrike">
                          <a:solidFill>
                            <a:srgbClr val="000000"/>
                          </a:solidFill>
                          <a:effectLst/>
                          <a:latin typeface="Arial" panose="020B0604020202020204" pitchFamily="34" charset="0"/>
                        </a:rPr>
                        <a:t>Consommation électrique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Alimentation électrique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Secteur / Piles</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2677412"/>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 Utilisation standard</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6 V 0,8 A 4,8 W</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8782658"/>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*2 Network Standby Off</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≤1 W</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8403854"/>
                  </a:ext>
                </a:extLst>
              </a:tr>
              <a:tr h="234261">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 Network Standby On</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≤1 W</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5642494"/>
                  </a:ext>
                </a:extLst>
              </a:tr>
              <a:tr h="234261">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Piles</a:t>
                      </a:r>
                      <a:r>
                        <a:rPr lang="fr-FR" sz="800" b="1" i="0" u="sng" strike="noStrike">
                          <a:solidFill>
                            <a:srgbClr val="000000"/>
                          </a:solidFill>
                          <a:effectLst/>
                          <a:latin typeface="Arial" panose="020B0604020202020204" pitchFamily="34" charset="0"/>
                        </a:rPr>
                        <a:t> (non fournies)</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CC 6 V (4 x R6/AA) (non fournies)</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44473490"/>
                  </a:ext>
                </a:extLst>
              </a:tr>
              <a:tr h="234261">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Affichage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Écran couleur LCD 2,4"</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77854"/>
                  </a:ext>
                </a:extLst>
              </a:tr>
              <a:tr h="234261">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Variateur de luminosité</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(High/Mid/Low)</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6575788"/>
                  </a:ext>
                </a:extLst>
              </a:tr>
              <a:tr h="234261">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Auto OFF</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7761304"/>
                  </a:ext>
                </a:extLst>
              </a:tr>
              <a:tr h="234261">
                <a:tc rowSpan="2">
                  <a:txBody>
                    <a:bodyPr/>
                    <a:lstStyle/>
                    <a:p>
                      <a:pPr algn="l" fontAlgn="ctr"/>
                      <a:r>
                        <a:rPr lang="fr-FR" sz="800" b="0" i="0" u="none" strike="noStrike">
                          <a:solidFill>
                            <a:srgbClr val="000000"/>
                          </a:solidFill>
                          <a:effectLst/>
                          <a:latin typeface="Arial" panose="020B0604020202020204" pitchFamily="34" charset="0"/>
                        </a:rPr>
                        <a:t>Généralités</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Dimensions</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L x H x P</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180*105*47mm</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4083210"/>
                  </a:ext>
                </a:extLst>
              </a:tr>
              <a:tr h="234261">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Poids</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0,5 kg</a:t>
                      </a:r>
                    </a:p>
                  </a:txBody>
                  <a:tcPr marL="3347" marR="3347" marT="3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5255001"/>
                  </a:ext>
                </a:extLst>
              </a:tr>
              <a:tr h="234261">
                <a:tc rowSpan="2">
                  <a:txBody>
                    <a:bodyPr/>
                    <a:lstStyle/>
                    <a:p>
                      <a:pPr algn="l" fontAlgn="ctr"/>
                      <a:r>
                        <a:rPr lang="fr-FR" sz="800" b="0" i="0" u="none" strike="noStrike">
                          <a:solidFill>
                            <a:srgbClr val="000000"/>
                          </a:solidFill>
                          <a:effectLst/>
                          <a:latin typeface="Arial" panose="020B0604020202020204" pitchFamily="34" charset="0"/>
                        </a:rPr>
                        <a:t>Accessoires</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2">
                  <a:txBody>
                    <a:bodyPr/>
                    <a:lstStyle/>
                    <a:p>
                      <a:pPr algn="l" fontAlgn="ctr"/>
                      <a:r>
                        <a:rPr lang="fr-FR" sz="800" b="0" i="0" u="none" strike="noStrike">
                          <a:solidFill>
                            <a:srgbClr val="000000"/>
                          </a:solidFill>
                          <a:effectLst/>
                          <a:latin typeface="Arial" panose="020B0604020202020204" pitchFamily="34" charset="0"/>
                        </a:rPr>
                        <a:t>Câble électrique</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Adaptateur secteur</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4039782"/>
                  </a:ext>
                </a:extLst>
              </a:tr>
              <a:tr h="234261">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Mode d’emploi</a:t>
                      </a:r>
                    </a:p>
                  </a:txBody>
                  <a:tcPr marL="3347" marR="3347" marT="3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2067926"/>
                  </a:ext>
                </a:extLst>
              </a:tr>
              <a:tr h="585653">
                <a:tc gridSpan="3">
                  <a:txBody>
                    <a:bodyPr/>
                    <a:lstStyle/>
                    <a:p>
                      <a:pPr algn="l" fontAlgn="ctr"/>
                      <a:r>
                        <a:rPr lang="fr-FR" sz="800" b="0" i="0" u="none" strike="noStrike">
                          <a:solidFill>
                            <a:srgbClr val="000000"/>
                          </a:solidFill>
                          <a:effectLst/>
                          <a:latin typeface="Arial" panose="020B0604020202020204" pitchFamily="34" charset="0"/>
                        </a:rPr>
                        <a:t>Remarque:</a:t>
                      </a: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Les spécifications techniques peuvent être modifiées sans préavis. Tous les chiffres donnés ici sont approximatifs.</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62238790"/>
                  </a:ext>
                </a:extLst>
              </a:tr>
              <a:tr h="778138">
                <a:tc gridSpan="3">
                  <a:txBody>
                    <a:bodyPr/>
                    <a:lstStyle/>
                    <a:p>
                      <a:pPr algn="l" fontAlgn="ctr"/>
                      <a:r>
                        <a:rPr lang="fr-FR" sz="800" b="0" i="0" u="none" strike="noStrike">
                          <a:solidFill>
                            <a:srgbClr val="000000"/>
                          </a:solidFill>
                          <a:effectLst/>
                          <a:latin typeface="Arial" panose="020B0604020202020204" pitchFamily="34" charset="0"/>
                        </a:rPr>
                        <a:t>Marques commerciales:</a:t>
                      </a: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Le nom de marque et les logos Bluetooth® sont des marques déposées et la propriété de Bluetooth SIG, Inc., et leur utilisation par Panasonic Corporation est autorisée sous licence. Les autres marques et noms commerciaux sont ceux de leurs propriétaires respectifs.</a:t>
                      </a:r>
                      <a:br>
                        <a:rPr lang="fr-FR" sz="800" b="0" i="0" u="none" strike="noStrike">
                          <a:solidFill>
                            <a:srgbClr val="000000"/>
                          </a:solidFill>
                          <a:effectLst/>
                          <a:latin typeface="Arial" panose="020B0604020202020204" pitchFamily="34" charset="0"/>
                        </a:rPr>
                      </a:b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Le logo N est une marque commerciale ou déposée de NFC Forum Inc. aux États-Unis et dans d’autres pays.</a:t>
                      </a:r>
                    </a:p>
                  </a:txBody>
                  <a:tcPr marL="3347" marR="3347" marT="3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dirty="0">
                          <a:solidFill>
                            <a:srgbClr val="000000"/>
                          </a:solidFill>
                          <a:effectLst/>
                          <a:latin typeface="Arial" panose="020B0604020202020204" pitchFamily="34" charset="0"/>
                        </a:rPr>
                        <a:t> </a:t>
                      </a:r>
                    </a:p>
                  </a:txBody>
                  <a:tcPr marL="3347" marR="3347" marT="3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01066888"/>
                  </a:ext>
                </a:extLst>
              </a:tr>
            </a:tbl>
          </a:graphicData>
        </a:graphic>
      </p:graphicFrame>
    </p:spTree>
    <p:extLst>
      <p:ext uri="{BB962C8B-B14F-4D97-AF65-F5344CB8AC3E}">
        <p14:creationId xmlns:p14="http://schemas.microsoft.com/office/powerpoint/2010/main" val="1379159116"/>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491</Words>
  <Application>Microsoft Office PowerPoint</Application>
  <PresentationFormat>Benutzerdefiniert</PresentationFormat>
  <Paragraphs>94</Paragraphs>
  <Slides>2</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vt:i4>
      </vt:variant>
    </vt:vector>
  </HeadingPairs>
  <TitlesOfParts>
    <vt:vector size="9" baseType="lpstr">
      <vt:lpstr>Arial</vt:lpstr>
      <vt:lpstr>Arial Narrow</vt:lpstr>
      <vt:lpstr>Calibri</vt:lpstr>
      <vt:lpstr>DINCond-Medium</vt:lpstr>
      <vt:lpstr>DINPro-CondMedium</vt:lpstr>
      <vt:lpstr>DINPro-CondRegular</vt:lpstr>
      <vt:lpstr>Office-Design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2023-03-16T08:07:47Z</dcterms:created>
  <dcterms:modified xsi:type="dcterms:W3CDTF">2023-03-16T13:18:27Z</dcterms:modified>
</cp:coreProperties>
</file>